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1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EE7E5-F28E-4D6C-BDFF-14B064F6108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46C17A-8C48-4108-BB0B-E0F8E473B18B}">
      <dgm:prSet/>
      <dgm:spPr/>
      <dgm:t>
        <a:bodyPr/>
        <a:lstStyle/>
        <a:p>
          <a:r>
            <a:rPr lang="it-IT"/>
            <a:t>https://source.android.com/?hl=it</a:t>
          </a:r>
          <a:endParaRPr lang="en-US"/>
        </a:p>
      </dgm:t>
    </dgm:pt>
    <dgm:pt modelId="{A417F10B-DBE5-417C-BCC9-BE4EAF587D39}" type="parTrans" cxnId="{17321A70-EBA9-4394-B691-8038015F5272}">
      <dgm:prSet/>
      <dgm:spPr/>
      <dgm:t>
        <a:bodyPr/>
        <a:lstStyle/>
        <a:p>
          <a:endParaRPr lang="en-US"/>
        </a:p>
      </dgm:t>
    </dgm:pt>
    <dgm:pt modelId="{690AEC77-2E89-4452-BC05-B9FC3E54D57F}" type="sibTrans" cxnId="{17321A70-EBA9-4394-B691-8038015F5272}">
      <dgm:prSet/>
      <dgm:spPr/>
      <dgm:t>
        <a:bodyPr/>
        <a:lstStyle/>
        <a:p>
          <a:endParaRPr lang="en-US"/>
        </a:p>
      </dgm:t>
    </dgm:pt>
    <dgm:pt modelId="{84D945C7-43CE-461B-93A6-9F3071B955B6}">
      <dgm:prSet/>
      <dgm:spPr/>
      <dgm:t>
        <a:bodyPr/>
        <a:lstStyle/>
        <a:p>
          <a:r>
            <a:rPr lang="it-IT"/>
            <a:t>https://www.android.com/intl/it_it/auto/</a:t>
          </a:r>
          <a:endParaRPr lang="en-US"/>
        </a:p>
      </dgm:t>
    </dgm:pt>
    <dgm:pt modelId="{B90C1A6B-8628-4D1A-97D7-6250D07C5274}" type="parTrans" cxnId="{64B867B8-8AE7-4E73-A022-371842473171}">
      <dgm:prSet/>
      <dgm:spPr/>
      <dgm:t>
        <a:bodyPr/>
        <a:lstStyle/>
        <a:p>
          <a:endParaRPr lang="en-US"/>
        </a:p>
      </dgm:t>
    </dgm:pt>
    <dgm:pt modelId="{62984564-6439-4F8D-AD72-F5EC91736C67}" type="sibTrans" cxnId="{64B867B8-8AE7-4E73-A022-371842473171}">
      <dgm:prSet/>
      <dgm:spPr/>
      <dgm:t>
        <a:bodyPr/>
        <a:lstStyle/>
        <a:p>
          <a:endParaRPr lang="en-US"/>
        </a:p>
      </dgm:t>
    </dgm:pt>
    <dgm:pt modelId="{A7F48C70-3149-430E-B25A-BDADD0176F83}">
      <dgm:prSet/>
      <dgm:spPr/>
      <dgm:t>
        <a:bodyPr/>
        <a:lstStyle/>
        <a:p>
          <a:r>
            <a:rPr lang="it-IT"/>
            <a:t>https://www.android.com/intl/it_it/tv/</a:t>
          </a:r>
          <a:endParaRPr lang="en-US"/>
        </a:p>
      </dgm:t>
    </dgm:pt>
    <dgm:pt modelId="{BE89C0A0-5325-4FB9-AC45-953870A6A3E0}" type="parTrans" cxnId="{D516E4F9-A28E-4E36-9ACC-4A5D7A58F049}">
      <dgm:prSet/>
      <dgm:spPr/>
      <dgm:t>
        <a:bodyPr/>
        <a:lstStyle/>
        <a:p>
          <a:endParaRPr lang="en-US"/>
        </a:p>
      </dgm:t>
    </dgm:pt>
    <dgm:pt modelId="{F8BCC954-9403-4760-863D-331AE04C26D1}" type="sibTrans" cxnId="{D516E4F9-A28E-4E36-9ACC-4A5D7A58F049}">
      <dgm:prSet/>
      <dgm:spPr/>
      <dgm:t>
        <a:bodyPr/>
        <a:lstStyle/>
        <a:p>
          <a:endParaRPr lang="en-US"/>
        </a:p>
      </dgm:t>
    </dgm:pt>
    <dgm:pt modelId="{A40B39E4-4AD0-4159-9397-5E39E3513057}">
      <dgm:prSet/>
      <dgm:spPr/>
      <dgm:t>
        <a:bodyPr/>
        <a:lstStyle/>
        <a:p>
          <a:r>
            <a:rPr lang="it-IT"/>
            <a:t>https://wearos.google.com/intl/it_it/</a:t>
          </a:r>
          <a:endParaRPr lang="en-US"/>
        </a:p>
      </dgm:t>
    </dgm:pt>
    <dgm:pt modelId="{7CDAC734-9429-4E6B-A923-447160B51E28}" type="parTrans" cxnId="{9A4ABF5E-9C9D-44C3-8017-91961734EFC5}">
      <dgm:prSet/>
      <dgm:spPr/>
      <dgm:t>
        <a:bodyPr/>
        <a:lstStyle/>
        <a:p>
          <a:endParaRPr lang="en-US"/>
        </a:p>
      </dgm:t>
    </dgm:pt>
    <dgm:pt modelId="{CD46A298-9A4C-4407-938F-F5453A41B124}" type="sibTrans" cxnId="{9A4ABF5E-9C9D-44C3-8017-91961734EFC5}">
      <dgm:prSet/>
      <dgm:spPr/>
      <dgm:t>
        <a:bodyPr/>
        <a:lstStyle/>
        <a:p>
          <a:endParaRPr lang="en-US"/>
        </a:p>
      </dgm:t>
    </dgm:pt>
    <dgm:pt modelId="{A9266A02-4F33-4C8F-96C7-78387636F4BD}">
      <dgm:prSet/>
      <dgm:spPr/>
      <dgm:t>
        <a:bodyPr/>
        <a:lstStyle/>
        <a:p>
          <a:r>
            <a:rPr lang="it-IT"/>
            <a:t>https://home.google.com/intl/it_it/the-latest/</a:t>
          </a:r>
          <a:endParaRPr lang="en-US"/>
        </a:p>
      </dgm:t>
    </dgm:pt>
    <dgm:pt modelId="{C5904CB6-18B2-493C-9CC5-1FE5130DB98A}" type="parTrans" cxnId="{9A32470F-33E5-4C5E-83FE-D68DAA39AA14}">
      <dgm:prSet/>
      <dgm:spPr/>
      <dgm:t>
        <a:bodyPr/>
        <a:lstStyle/>
        <a:p>
          <a:endParaRPr lang="en-US"/>
        </a:p>
      </dgm:t>
    </dgm:pt>
    <dgm:pt modelId="{691B415E-2D26-403A-BD31-2C484741B336}" type="sibTrans" cxnId="{9A32470F-33E5-4C5E-83FE-D68DAA39AA14}">
      <dgm:prSet/>
      <dgm:spPr/>
      <dgm:t>
        <a:bodyPr/>
        <a:lstStyle/>
        <a:p>
          <a:endParaRPr lang="en-US"/>
        </a:p>
      </dgm:t>
    </dgm:pt>
    <dgm:pt modelId="{5828F2A1-D4C9-4EC5-A3EF-1624254C0E78}" type="pres">
      <dgm:prSet presAssocID="{700EE7E5-F28E-4D6C-BDFF-14B064F61080}" presName="vert0" presStyleCnt="0">
        <dgm:presLayoutVars>
          <dgm:dir/>
          <dgm:animOne val="branch"/>
          <dgm:animLvl val="lvl"/>
        </dgm:presLayoutVars>
      </dgm:prSet>
      <dgm:spPr/>
    </dgm:pt>
    <dgm:pt modelId="{9431FF73-234F-435A-A29D-E71413A4DF67}" type="pres">
      <dgm:prSet presAssocID="{A946C17A-8C48-4108-BB0B-E0F8E473B18B}" presName="thickLine" presStyleLbl="alignNode1" presStyleIdx="0" presStyleCnt="5"/>
      <dgm:spPr/>
    </dgm:pt>
    <dgm:pt modelId="{A1DEEA1F-28BB-43E9-8D3A-955254958C08}" type="pres">
      <dgm:prSet presAssocID="{A946C17A-8C48-4108-BB0B-E0F8E473B18B}" presName="horz1" presStyleCnt="0"/>
      <dgm:spPr/>
    </dgm:pt>
    <dgm:pt modelId="{75A5B2CE-D3B0-4490-8AB0-D5CCF0EEFE29}" type="pres">
      <dgm:prSet presAssocID="{A946C17A-8C48-4108-BB0B-E0F8E473B18B}" presName="tx1" presStyleLbl="revTx" presStyleIdx="0" presStyleCnt="5"/>
      <dgm:spPr/>
    </dgm:pt>
    <dgm:pt modelId="{C67E862A-FE13-48D1-AB25-CAE33C69D9CE}" type="pres">
      <dgm:prSet presAssocID="{A946C17A-8C48-4108-BB0B-E0F8E473B18B}" presName="vert1" presStyleCnt="0"/>
      <dgm:spPr/>
    </dgm:pt>
    <dgm:pt modelId="{0AC1E475-CA48-4F9E-9F6C-3341ABFD63AE}" type="pres">
      <dgm:prSet presAssocID="{84D945C7-43CE-461B-93A6-9F3071B955B6}" presName="thickLine" presStyleLbl="alignNode1" presStyleIdx="1" presStyleCnt="5"/>
      <dgm:spPr/>
    </dgm:pt>
    <dgm:pt modelId="{A2F61A96-03BF-4E59-B9E5-371E6233FF67}" type="pres">
      <dgm:prSet presAssocID="{84D945C7-43CE-461B-93A6-9F3071B955B6}" presName="horz1" presStyleCnt="0"/>
      <dgm:spPr/>
    </dgm:pt>
    <dgm:pt modelId="{3AEF8327-2D77-45AD-ABE8-0D82F0156B20}" type="pres">
      <dgm:prSet presAssocID="{84D945C7-43CE-461B-93A6-9F3071B955B6}" presName="tx1" presStyleLbl="revTx" presStyleIdx="1" presStyleCnt="5"/>
      <dgm:spPr/>
    </dgm:pt>
    <dgm:pt modelId="{320FDEEE-E6F6-4179-8390-ED3CC621C6EB}" type="pres">
      <dgm:prSet presAssocID="{84D945C7-43CE-461B-93A6-9F3071B955B6}" presName="vert1" presStyleCnt="0"/>
      <dgm:spPr/>
    </dgm:pt>
    <dgm:pt modelId="{E9512EE1-A8D5-492E-8ADF-A51C13339078}" type="pres">
      <dgm:prSet presAssocID="{A7F48C70-3149-430E-B25A-BDADD0176F83}" presName="thickLine" presStyleLbl="alignNode1" presStyleIdx="2" presStyleCnt="5"/>
      <dgm:spPr/>
    </dgm:pt>
    <dgm:pt modelId="{8122D505-0484-45AF-855C-376C64862D0A}" type="pres">
      <dgm:prSet presAssocID="{A7F48C70-3149-430E-B25A-BDADD0176F83}" presName="horz1" presStyleCnt="0"/>
      <dgm:spPr/>
    </dgm:pt>
    <dgm:pt modelId="{65A79627-8CC2-4A59-AF6A-98C4840F2A68}" type="pres">
      <dgm:prSet presAssocID="{A7F48C70-3149-430E-B25A-BDADD0176F83}" presName="tx1" presStyleLbl="revTx" presStyleIdx="2" presStyleCnt="5"/>
      <dgm:spPr/>
    </dgm:pt>
    <dgm:pt modelId="{A51B633E-5E8A-4AD9-9C4F-95E45900FA08}" type="pres">
      <dgm:prSet presAssocID="{A7F48C70-3149-430E-B25A-BDADD0176F83}" presName="vert1" presStyleCnt="0"/>
      <dgm:spPr/>
    </dgm:pt>
    <dgm:pt modelId="{8F366914-02E9-4381-88BB-01CD42D8000C}" type="pres">
      <dgm:prSet presAssocID="{A40B39E4-4AD0-4159-9397-5E39E3513057}" presName="thickLine" presStyleLbl="alignNode1" presStyleIdx="3" presStyleCnt="5"/>
      <dgm:spPr/>
    </dgm:pt>
    <dgm:pt modelId="{A5646F1B-487B-4E8C-A927-D51C90498941}" type="pres">
      <dgm:prSet presAssocID="{A40B39E4-4AD0-4159-9397-5E39E3513057}" presName="horz1" presStyleCnt="0"/>
      <dgm:spPr/>
    </dgm:pt>
    <dgm:pt modelId="{2D1C2B17-D77D-422D-A540-90978A46DE9F}" type="pres">
      <dgm:prSet presAssocID="{A40B39E4-4AD0-4159-9397-5E39E3513057}" presName="tx1" presStyleLbl="revTx" presStyleIdx="3" presStyleCnt="5"/>
      <dgm:spPr/>
    </dgm:pt>
    <dgm:pt modelId="{F23FA3CC-0E2A-4284-8EE9-50983CF14C72}" type="pres">
      <dgm:prSet presAssocID="{A40B39E4-4AD0-4159-9397-5E39E3513057}" presName="vert1" presStyleCnt="0"/>
      <dgm:spPr/>
    </dgm:pt>
    <dgm:pt modelId="{39FAAB6A-0EDB-4A6D-826C-A88E31D5DF83}" type="pres">
      <dgm:prSet presAssocID="{A9266A02-4F33-4C8F-96C7-78387636F4BD}" presName="thickLine" presStyleLbl="alignNode1" presStyleIdx="4" presStyleCnt="5"/>
      <dgm:spPr/>
    </dgm:pt>
    <dgm:pt modelId="{DCA27F1C-4CE5-4515-B354-51399C9F0416}" type="pres">
      <dgm:prSet presAssocID="{A9266A02-4F33-4C8F-96C7-78387636F4BD}" presName="horz1" presStyleCnt="0"/>
      <dgm:spPr/>
    </dgm:pt>
    <dgm:pt modelId="{8C505AB8-C5D4-450D-BB7C-7274637F6314}" type="pres">
      <dgm:prSet presAssocID="{A9266A02-4F33-4C8F-96C7-78387636F4BD}" presName="tx1" presStyleLbl="revTx" presStyleIdx="4" presStyleCnt="5"/>
      <dgm:spPr/>
    </dgm:pt>
    <dgm:pt modelId="{E35A0C88-9956-43D4-9B16-B81B086792CA}" type="pres">
      <dgm:prSet presAssocID="{A9266A02-4F33-4C8F-96C7-78387636F4BD}" presName="vert1" presStyleCnt="0"/>
      <dgm:spPr/>
    </dgm:pt>
  </dgm:ptLst>
  <dgm:cxnLst>
    <dgm:cxn modelId="{9A32470F-33E5-4C5E-83FE-D68DAA39AA14}" srcId="{700EE7E5-F28E-4D6C-BDFF-14B064F61080}" destId="{A9266A02-4F33-4C8F-96C7-78387636F4BD}" srcOrd="4" destOrd="0" parTransId="{C5904CB6-18B2-493C-9CC5-1FE5130DB98A}" sibTransId="{691B415E-2D26-403A-BD31-2C484741B336}"/>
    <dgm:cxn modelId="{49501B2E-0F8A-4430-98DC-3A3773A10A5D}" type="presOf" srcId="{700EE7E5-F28E-4D6C-BDFF-14B064F61080}" destId="{5828F2A1-D4C9-4EC5-A3EF-1624254C0E78}" srcOrd="0" destOrd="0" presId="urn:microsoft.com/office/officeart/2008/layout/LinedList"/>
    <dgm:cxn modelId="{BE36F330-7BC5-4CD2-9265-C11EB489DC7D}" type="presOf" srcId="{A946C17A-8C48-4108-BB0B-E0F8E473B18B}" destId="{75A5B2CE-D3B0-4490-8AB0-D5CCF0EEFE29}" srcOrd="0" destOrd="0" presId="urn:microsoft.com/office/officeart/2008/layout/LinedList"/>
    <dgm:cxn modelId="{7E2D093E-CE8D-4479-8791-CC4AFD527C2D}" type="presOf" srcId="{A9266A02-4F33-4C8F-96C7-78387636F4BD}" destId="{8C505AB8-C5D4-450D-BB7C-7274637F6314}" srcOrd="0" destOrd="0" presId="urn:microsoft.com/office/officeart/2008/layout/LinedList"/>
    <dgm:cxn modelId="{9A4ABF5E-9C9D-44C3-8017-91961734EFC5}" srcId="{700EE7E5-F28E-4D6C-BDFF-14B064F61080}" destId="{A40B39E4-4AD0-4159-9397-5E39E3513057}" srcOrd="3" destOrd="0" parTransId="{7CDAC734-9429-4E6B-A923-447160B51E28}" sibTransId="{CD46A298-9A4C-4407-938F-F5453A41B124}"/>
    <dgm:cxn modelId="{06BE5364-DBC6-4901-A937-AE648CA53ACA}" type="presOf" srcId="{84D945C7-43CE-461B-93A6-9F3071B955B6}" destId="{3AEF8327-2D77-45AD-ABE8-0D82F0156B20}" srcOrd="0" destOrd="0" presId="urn:microsoft.com/office/officeart/2008/layout/LinedList"/>
    <dgm:cxn modelId="{17321A70-EBA9-4394-B691-8038015F5272}" srcId="{700EE7E5-F28E-4D6C-BDFF-14B064F61080}" destId="{A946C17A-8C48-4108-BB0B-E0F8E473B18B}" srcOrd="0" destOrd="0" parTransId="{A417F10B-DBE5-417C-BCC9-BE4EAF587D39}" sibTransId="{690AEC77-2E89-4452-BC05-B9FC3E54D57F}"/>
    <dgm:cxn modelId="{F4741EAC-9C1E-4B16-AE9A-277EF2761852}" type="presOf" srcId="{A40B39E4-4AD0-4159-9397-5E39E3513057}" destId="{2D1C2B17-D77D-422D-A540-90978A46DE9F}" srcOrd="0" destOrd="0" presId="urn:microsoft.com/office/officeart/2008/layout/LinedList"/>
    <dgm:cxn modelId="{64B867B8-8AE7-4E73-A022-371842473171}" srcId="{700EE7E5-F28E-4D6C-BDFF-14B064F61080}" destId="{84D945C7-43CE-461B-93A6-9F3071B955B6}" srcOrd="1" destOrd="0" parTransId="{B90C1A6B-8628-4D1A-97D7-6250D07C5274}" sibTransId="{62984564-6439-4F8D-AD72-F5EC91736C67}"/>
    <dgm:cxn modelId="{8405C5F1-49AE-4ED6-A7D3-416A0DEDC903}" type="presOf" srcId="{A7F48C70-3149-430E-B25A-BDADD0176F83}" destId="{65A79627-8CC2-4A59-AF6A-98C4840F2A68}" srcOrd="0" destOrd="0" presId="urn:microsoft.com/office/officeart/2008/layout/LinedList"/>
    <dgm:cxn modelId="{D516E4F9-A28E-4E36-9ACC-4A5D7A58F049}" srcId="{700EE7E5-F28E-4D6C-BDFF-14B064F61080}" destId="{A7F48C70-3149-430E-B25A-BDADD0176F83}" srcOrd="2" destOrd="0" parTransId="{BE89C0A0-5325-4FB9-AC45-953870A6A3E0}" sibTransId="{F8BCC954-9403-4760-863D-331AE04C26D1}"/>
    <dgm:cxn modelId="{F4300651-4800-41E0-B8E9-58247AA8C4E6}" type="presParOf" srcId="{5828F2A1-D4C9-4EC5-A3EF-1624254C0E78}" destId="{9431FF73-234F-435A-A29D-E71413A4DF67}" srcOrd="0" destOrd="0" presId="urn:microsoft.com/office/officeart/2008/layout/LinedList"/>
    <dgm:cxn modelId="{952BB06D-CA6D-48BD-8904-EA8CB5DB89A0}" type="presParOf" srcId="{5828F2A1-D4C9-4EC5-A3EF-1624254C0E78}" destId="{A1DEEA1F-28BB-43E9-8D3A-955254958C08}" srcOrd="1" destOrd="0" presId="urn:microsoft.com/office/officeart/2008/layout/LinedList"/>
    <dgm:cxn modelId="{96A11AAB-A064-4482-8B06-DD0A09AE6AF0}" type="presParOf" srcId="{A1DEEA1F-28BB-43E9-8D3A-955254958C08}" destId="{75A5B2CE-D3B0-4490-8AB0-D5CCF0EEFE29}" srcOrd="0" destOrd="0" presId="urn:microsoft.com/office/officeart/2008/layout/LinedList"/>
    <dgm:cxn modelId="{46CE6094-D0EA-4CEE-90CD-88050D9DB5AB}" type="presParOf" srcId="{A1DEEA1F-28BB-43E9-8D3A-955254958C08}" destId="{C67E862A-FE13-48D1-AB25-CAE33C69D9CE}" srcOrd="1" destOrd="0" presId="urn:microsoft.com/office/officeart/2008/layout/LinedList"/>
    <dgm:cxn modelId="{86F6D5DB-3B56-45FC-AD30-856632CEE8FB}" type="presParOf" srcId="{5828F2A1-D4C9-4EC5-A3EF-1624254C0E78}" destId="{0AC1E475-CA48-4F9E-9F6C-3341ABFD63AE}" srcOrd="2" destOrd="0" presId="urn:microsoft.com/office/officeart/2008/layout/LinedList"/>
    <dgm:cxn modelId="{0D2BA747-E947-4426-9D2C-F0C7D62BB401}" type="presParOf" srcId="{5828F2A1-D4C9-4EC5-A3EF-1624254C0E78}" destId="{A2F61A96-03BF-4E59-B9E5-371E6233FF67}" srcOrd="3" destOrd="0" presId="urn:microsoft.com/office/officeart/2008/layout/LinedList"/>
    <dgm:cxn modelId="{9F960870-1CB2-438B-B324-F26209779612}" type="presParOf" srcId="{A2F61A96-03BF-4E59-B9E5-371E6233FF67}" destId="{3AEF8327-2D77-45AD-ABE8-0D82F0156B20}" srcOrd="0" destOrd="0" presId="urn:microsoft.com/office/officeart/2008/layout/LinedList"/>
    <dgm:cxn modelId="{53A2A259-C1CC-4D06-A30D-EE8C9B6A5773}" type="presParOf" srcId="{A2F61A96-03BF-4E59-B9E5-371E6233FF67}" destId="{320FDEEE-E6F6-4179-8390-ED3CC621C6EB}" srcOrd="1" destOrd="0" presId="urn:microsoft.com/office/officeart/2008/layout/LinedList"/>
    <dgm:cxn modelId="{4ACCBADB-BEE0-4E50-96F7-42926E88D22C}" type="presParOf" srcId="{5828F2A1-D4C9-4EC5-A3EF-1624254C0E78}" destId="{E9512EE1-A8D5-492E-8ADF-A51C13339078}" srcOrd="4" destOrd="0" presId="urn:microsoft.com/office/officeart/2008/layout/LinedList"/>
    <dgm:cxn modelId="{8E73FE35-4878-4970-BFDE-B2CB3C8D1B63}" type="presParOf" srcId="{5828F2A1-D4C9-4EC5-A3EF-1624254C0E78}" destId="{8122D505-0484-45AF-855C-376C64862D0A}" srcOrd="5" destOrd="0" presId="urn:microsoft.com/office/officeart/2008/layout/LinedList"/>
    <dgm:cxn modelId="{D2248C12-BF41-413C-A431-8C33E74424C7}" type="presParOf" srcId="{8122D505-0484-45AF-855C-376C64862D0A}" destId="{65A79627-8CC2-4A59-AF6A-98C4840F2A68}" srcOrd="0" destOrd="0" presId="urn:microsoft.com/office/officeart/2008/layout/LinedList"/>
    <dgm:cxn modelId="{AD1F7D69-8990-4DD7-ABE7-7656D18B8073}" type="presParOf" srcId="{8122D505-0484-45AF-855C-376C64862D0A}" destId="{A51B633E-5E8A-4AD9-9C4F-95E45900FA08}" srcOrd="1" destOrd="0" presId="urn:microsoft.com/office/officeart/2008/layout/LinedList"/>
    <dgm:cxn modelId="{D90F3BAA-AA8F-4BA5-9B76-0A8F644F0897}" type="presParOf" srcId="{5828F2A1-D4C9-4EC5-A3EF-1624254C0E78}" destId="{8F366914-02E9-4381-88BB-01CD42D8000C}" srcOrd="6" destOrd="0" presId="urn:microsoft.com/office/officeart/2008/layout/LinedList"/>
    <dgm:cxn modelId="{885A0B1D-EB38-4116-9837-E48206BD0808}" type="presParOf" srcId="{5828F2A1-D4C9-4EC5-A3EF-1624254C0E78}" destId="{A5646F1B-487B-4E8C-A927-D51C90498941}" srcOrd="7" destOrd="0" presId="urn:microsoft.com/office/officeart/2008/layout/LinedList"/>
    <dgm:cxn modelId="{59B40AD1-53A1-46A4-B796-4E7C05FD4FBB}" type="presParOf" srcId="{A5646F1B-487B-4E8C-A927-D51C90498941}" destId="{2D1C2B17-D77D-422D-A540-90978A46DE9F}" srcOrd="0" destOrd="0" presId="urn:microsoft.com/office/officeart/2008/layout/LinedList"/>
    <dgm:cxn modelId="{F9DE4296-742F-4A83-8A2D-12FFDC10384A}" type="presParOf" srcId="{A5646F1B-487B-4E8C-A927-D51C90498941}" destId="{F23FA3CC-0E2A-4284-8EE9-50983CF14C72}" srcOrd="1" destOrd="0" presId="urn:microsoft.com/office/officeart/2008/layout/LinedList"/>
    <dgm:cxn modelId="{F7E0FA53-7E67-4634-940F-EE12A4D91DC1}" type="presParOf" srcId="{5828F2A1-D4C9-4EC5-A3EF-1624254C0E78}" destId="{39FAAB6A-0EDB-4A6D-826C-A88E31D5DF83}" srcOrd="8" destOrd="0" presId="urn:microsoft.com/office/officeart/2008/layout/LinedList"/>
    <dgm:cxn modelId="{890FC921-F969-4BB1-92A3-194506018112}" type="presParOf" srcId="{5828F2A1-D4C9-4EC5-A3EF-1624254C0E78}" destId="{DCA27F1C-4CE5-4515-B354-51399C9F0416}" srcOrd="9" destOrd="0" presId="urn:microsoft.com/office/officeart/2008/layout/LinedList"/>
    <dgm:cxn modelId="{C2889510-F4EC-4819-A24A-B1183AAA0DA0}" type="presParOf" srcId="{DCA27F1C-4CE5-4515-B354-51399C9F0416}" destId="{8C505AB8-C5D4-450D-BB7C-7274637F6314}" srcOrd="0" destOrd="0" presId="urn:microsoft.com/office/officeart/2008/layout/LinedList"/>
    <dgm:cxn modelId="{D2345A56-5915-4946-A144-6617310EF074}" type="presParOf" srcId="{DCA27F1C-4CE5-4515-B354-51399C9F0416}" destId="{E35A0C88-9956-43D4-9B16-B81B086792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1FF73-234F-435A-A29D-E71413A4DF6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5B2CE-D3B0-4490-8AB0-D5CCF0EEFE29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https://source.android.com/?hl=it</a:t>
          </a:r>
          <a:endParaRPr lang="en-US" sz="4000" kern="1200"/>
        </a:p>
      </dsp:txBody>
      <dsp:txXfrm>
        <a:off x="0" y="531"/>
        <a:ext cx="10515600" cy="870055"/>
      </dsp:txXfrm>
    </dsp:sp>
    <dsp:sp modelId="{0AC1E475-CA48-4F9E-9F6C-3341ABFD63AE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F8327-2D77-45AD-ABE8-0D82F0156B20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https://www.android.com/intl/it_it/auto/</a:t>
          </a:r>
          <a:endParaRPr lang="en-US" sz="4000" kern="1200"/>
        </a:p>
      </dsp:txBody>
      <dsp:txXfrm>
        <a:off x="0" y="870586"/>
        <a:ext cx="10515600" cy="870055"/>
      </dsp:txXfrm>
    </dsp:sp>
    <dsp:sp modelId="{E9512EE1-A8D5-492E-8ADF-A51C13339078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79627-8CC2-4A59-AF6A-98C4840F2A68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https://www.android.com/intl/it_it/tv/</a:t>
          </a:r>
          <a:endParaRPr lang="en-US" sz="4000" kern="1200"/>
        </a:p>
      </dsp:txBody>
      <dsp:txXfrm>
        <a:off x="0" y="1740641"/>
        <a:ext cx="10515600" cy="870055"/>
      </dsp:txXfrm>
    </dsp:sp>
    <dsp:sp modelId="{8F366914-02E9-4381-88BB-01CD42D8000C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C2B17-D77D-422D-A540-90978A46DE9F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https://wearos.google.com/intl/it_it/</a:t>
          </a:r>
          <a:endParaRPr lang="en-US" sz="4000" kern="1200"/>
        </a:p>
      </dsp:txBody>
      <dsp:txXfrm>
        <a:off x="0" y="2610696"/>
        <a:ext cx="10515600" cy="870055"/>
      </dsp:txXfrm>
    </dsp:sp>
    <dsp:sp modelId="{39FAAB6A-0EDB-4A6D-826C-A88E31D5DF83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05AB8-C5D4-450D-BB7C-7274637F6314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https://home.google.com/intl/it_it/the-latest/</a:t>
          </a:r>
          <a:endParaRPr lang="en-US" sz="4000" kern="120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70A1B-02B7-E699-4C9D-9FEB46235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D595D2-6B31-022E-E74E-123966446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67F394-FA4D-C3C4-90C8-40041B2E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EE4C82-F176-4970-72F5-BBB711F6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FA6BCA-326C-BEB0-A7D6-8AB961C4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26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A77474-E98B-98A3-A549-CC49F7BA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554413-CEC4-AD0C-E276-C6D3AB583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5A9477-5963-3170-4E5C-C742C147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DE1BD0-44DC-841B-D75D-C0E7B81F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88C1BA-ED1E-7639-BF82-CE54F3DB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9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CB95A2B-1F68-FEF3-ED4D-6E1636428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5EC14C-C2A8-A85F-1904-D78E792CF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19DEFA-29D4-E708-6508-CFA51D51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1D5309-D37C-BC4A-C65E-F91EF1A6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CC3A93-36C9-7DAF-F23D-F092516F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75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46736-C269-3A3B-247C-EBABFC5B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B6ABF-2DC6-F008-7F24-E20D4D4E9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F25606-7948-9FC5-55BE-21242EA2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AFCF86-9321-34B1-5AF7-A9A0DB9C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65B11B-CD1E-B5B3-6CF9-8F83CFC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06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49091-95FA-F745-64C1-2F0ECF66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FAD9C1-5B6E-B8CD-B76A-604703799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F8E337-08AF-ABC0-0079-C2661B36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399E4A-FB8C-1E7D-DA41-366B684A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AA9138-1DC6-1CD5-E59C-486727E8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78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1CA3F8-5DED-0102-D117-8747BB1F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247E06-9A0B-A4B8-3926-8ED74A8AF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311424-6485-6409-1B12-E3A582985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1A37C2-717D-C66C-599F-F31E3EF3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E1AE80-D27F-4994-9499-19D6CC07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06F5C6-85C1-191A-7666-615D8EDC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24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B06B71-1546-0A20-B516-4B8A2E0D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F45BCD-E193-22D4-3D24-BC783D3AF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1029A8-0B7F-067C-B977-5ACBA4DB2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A70693-2237-C362-17F5-96F26D0EF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E30FF2-4819-9364-9134-CC20797C8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96EB26-3A1A-709A-75AF-EE98E5DF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B29575-6560-8E94-4FF4-1D685F41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72DD2E2-C8D9-2672-A501-2C1A49F4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95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98E64-BC78-76D5-90B0-D7161FE2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7F0FAF5-6F5D-9C93-A427-0347C514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764EBF-6C86-1577-F674-41A18641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0D30AB-81E4-39C4-86EC-9F39DCB9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348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8C9911-3516-B7E7-CE38-E8B1F80D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DEA69F5-1CAE-C859-9A96-438A8866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DA7972-F875-5765-9624-90A2BB21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1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A7296-AC10-7F79-CB83-93F89DEB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2D64E-6C14-C559-EF38-34C625499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DB378-CE95-7F9A-AD79-06CA6C672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D2639C-6464-7489-096E-887575C6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9E03F8-F90C-D3D3-8BE2-6388E6E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6F70F8E-564B-35FA-6078-403E111E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11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848737-2773-CEB9-2598-E0F3AE27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256D437-1BDF-A90E-37C1-F11E528A4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4A10FE-2A4A-2EA0-62C0-FBB1209E2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9A972-9E18-ACD5-FBFA-C5048C52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EDFF32-87BA-BF73-BFA5-C604E1CE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964410-747B-0372-4F62-6DF9ADB6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88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6C77CA6-9366-B3C1-2976-0882F990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535DAD-3EDB-800A-1C1B-12D587C40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1A7CEF-F347-86AC-585A-4670910EC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139D7-60F2-47B3-89E0-9D3C816CAB3A}" type="datetimeFigureOut">
              <a:rPr lang="it-IT" smtClean="0"/>
              <a:t>07/06/2023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696AB8-0DAA-C89B-9249-605656A50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B584C6-49F7-EFA8-D562-2FB78C897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44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02ED07-DA1E-50F4-6D63-3919A8912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it-IT" b="0" i="0">
                <a:effectLst/>
                <a:latin typeface="Söhne"/>
              </a:rPr>
              <a:t>Android per diversi dispositivi</a:t>
            </a:r>
            <a:endParaRPr lang="it-IT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magine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DC2C32B-10A2-1CE6-CDA4-1C077618C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r="12867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990FB8-93D9-4DA9-9FF7-6AD0D4F66F6A}"/>
              </a:ext>
            </a:extLst>
          </p:cNvPr>
          <p:cNvSpPr txBox="1"/>
          <p:nvPr/>
        </p:nvSpPr>
        <p:spPr>
          <a:xfrm>
            <a:off x="9368068" y="6252179"/>
            <a:ext cx="432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Riccardo Fiorani</a:t>
            </a:r>
          </a:p>
        </p:txBody>
      </p:sp>
    </p:spTree>
    <p:extLst>
      <p:ext uri="{BB962C8B-B14F-4D97-AF65-F5344CB8AC3E}">
        <p14:creationId xmlns:p14="http://schemas.microsoft.com/office/powerpoint/2010/main" val="4308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C262C-9FF1-A0A4-B84E-56E71114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3290887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 dirty="0">
                <a:effectLst/>
                <a:latin typeface="+mj-lt"/>
                <a:ea typeface="+mj-ea"/>
                <a:cs typeface="+mj-cs"/>
              </a:rPr>
              <a:t>Android Auto</a:t>
            </a: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9857C0B9-8F57-CAA4-26E6-D21F5B2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27026"/>
            <a:ext cx="7485413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 dirty="0" err="1"/>
              <a:t>Funzionalità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Controllo</a:t>
            </a:r>
            <a:r>
              <a:rPr lang="en-US" sz="1800" dirty="0"/>
              <a:t> </a:t>
            </a:r>
            <a:r>
              <a:rPr lang="en-US" sz="1800" dirty="0" err="1"/>
              <a:t>dell’auto</a:t>
            </a:r>
            <a:r>
              <a:rPr lang="en-US" sz="1800" dirty="0"/>
              <a:t> dal </a:t>
            </a:r>
            <a:r>
              <a:rPr lang="en-US" sz="1800" dirty="0" err="1"/>
              <a:t>telefono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Strumenti</a:t>
            </a:r>
            <a:r>
              <a:rPr lang="en-US" sz="1800" dirty="0"/>
              <a:t> di </a:t>
            </a:r>
            <a:r>
              <a:rPr lang="en-US" sz="1800" dirty="0" err="1"/>
              <a:t>navigazione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Controllo</a:t>
            </a:r>
            <a:r>
              <a:rPr lang="en-US" sz="1800" dirty="0"/>
              <a:t> </a:t>
            </a:r>
            <a:r>
              <a:rPr lang="en-US" sz="1800" dirty="0" err="1"/>
              <a:t>vocale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 dirty="0" err="1"/>
              <a:t>Riproduzione</a:t>
            </a:r>
            <a:r>
              <a:rPr lang="en-US" sz="1800" dirty="0"/>
              <a:t> di </a:t>
            </a:r>
            <a:r>
              <a:rPr lang="en-US" sz="1800" dirty="0" err="1"/>
              <a:t>musica</a:t>
            </a:r>
            <a:endParaRPr lang="en-US" sz="18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E451BD-45BC-4DC0-14D5-4F4979F49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68" b="13452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4210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D87921-BFA9-9F2C-95B7-98238EBF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84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EFCEC9-ABC0-F3C9-DA75-7FF8D76E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it-IT" sz="8000">
                <a:ln w="22225">
                  <a:solidFill>
                    <a:srgbClr val="FFFFFF"/>
                  </a:solidFill>
                </a:ln>
                <a:noFill/>
              </a:rPr>
              <a:t>Android tv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64A8B1-8F82-73A8-1691-84C871E19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FFFFFF"/>
                </a:solidFill>
              </a:rPr>
              <a:t>Funzionalità</a:t>
            </a:r>
          </a:p>
          <a:p>
            <a:r>
              <a:rPr lang="it-IT" sz="2000" dirty="0">
                <a:solidFill>
                  <a:srgbClr val="FFFFFF"/>
                </a:solidFill>
              </a:rPr>
              <a:t>Chromecast</a:t>
            </a:r>
          </a:p>
          <a:p>
            <a:r>
              <a:rPr lang="it-IT" sz="2000" dirty="0">
                <a:solidFill>
                  <a:srgbClr val="FFFFFF"/>
                </a:solidFill>
              </a:rPr>
              <a:t>Assistente vocale</a:t>
            </a:r>
          </a:p>
          <a:p>
            <a:endParaRPr lang="it-I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0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4B10505-F4E6-25F1-20BA-8D5F4B076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1" r="12864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F1E94C-6A30-CFDB-C8CA-7BE0E065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11" y="39560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 b="0" i="0">
                <a:effectLst/>
                <a:latin typeface="Söhne"/>
              </a:rPr>
              <a:t>Wear </a:t>
            </a:r>
            <a:r>
              <a:rPr lang="it-IT" sz="4000" b="0" i="0" dirty="0" err="1">
                <a:effectLst/>
                <a:latin typeface="Söhne"/>
              </a:rPr>
              <a:t>os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77C79A-67EE-522A-31A0-7DD1498EE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230" y="23961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Funzionalità</a:t>
            </a:r>
            <a:endParaRPr lang="it-IT" sz="2000" dirty="0"/>
          </a:p>
          <a:p>
            <a:r>
              <a:rPr lang="it-IT" sz="2000" dirty="0"/>
              <a:t>Notifica per le chiamate</a:t>
            </a:r>
          </a:p>
          <a:p>
            <a:r>
              <a:rPr lang="it-IT" sz="2000" dirty="0"/>
              <a:t>Monitoraggio dell’attività fisica</a:t>
            </a:r>
          </a:p>
          <a:p>
            <a:r>
              <a:rPr lang="it-IT" sz="2000" dirty="0"/>
              <a:t>Monitoraggio della salute</a:t>
            </a:r>
          </a:p>
        </p:txBody>
      </p:sp>
    </p:spTree>
    <p:extLst>
      <p:ext uri="{BB962C8B-B14F-4D97-AF65-F5344CB8AC3E}">
        <p14:creationId xmlns:p14="http://schemas.microsoft.com/office/powerpoint/2010/main" val="252113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D9CE3C4-25D7-403C-9312-F3B39099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32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0341E6-68D9-24CA-6D13-B8C5A917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18302"/>
            <a:ext cx="4333814" cy="1454051"/>
          </a:xfrm>
        </p:spPr>
        <p:txBody>
          <a:bodyPr anchor="b">
            <a:normAutofit/>
          </a:bodyPr>
          <a:lstStyle/>
          <a:p>
            <a:r>
              <a:rPr lang="en-US" sz="3600" b="0" i="0">
                <a:solidFill>
                  <a:schemeClr val="tx2"/>
                </a:solidFill>
                <a:effectLst/>
                <a:latin typeface="Söhne"/>
              </a:rPr>
              <a:t>Android per IoT (Internet of Things)</a:t>
            </a:r>
            <a:endParaRPr lang="it-IT" sz="360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F95B31-0B03-EB5D-F515-875E3CC8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658" r="26232"/>
          <a:stretch/>
        </p:blipFill>
        <p:spPr>
          <a:xfrm>
            <a:off x="304" y="-20320"/>
            <a:ext cx="4445462" cy="3730714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9B755A9-2764-8AF9-34BA-FA5DFD3B9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534" r="14160" b="-3"/>
          <a:stretch/>
        </p:blipFill>
        <p:spPr>
          <a:xfrm>
            <a:off x="8578" y="3917279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E56C079-9BED-4728-8FAD-2F9E3A17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E2DBDC-CA19-4342-8088-8ADCA94AA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0"/>
              <a:ext cx="4481649" cy="3774194"/>
            </a:xfrm>
            <a:custGeom>
              <a:avLst/>
              <a:gdLst>
                <a:gd name="connsiteX0" fmla="*/ 3838758 w 4481649"/>
                <a:gd name="connsiteY0" fmla="*/ 0 h 3774194"/>
                <a:gd name="connsiteX1" fmla="*/ 4072279 w 4481649"/>
                <a:gd name="connsiteY1" fmla="*/ 0 h 3774194"/>
                <a:gd name="connsiteX2" fmla="*/ 4075362 w 4481649"/>
                <a:gd name="connsiteY2" fmla="*/ 4673 h 3774194"/>
                <a:gd name="connsiteX3" fmla="*/ 4106646 w 4481649"/>
                <a:gd name="connsiteY3" fmla="*/ 54070 h 3774194"/>
                <a:gd name="connsiteX4" fmla="*/ 4136804 w 4481649"/>
                <a:gd name="connsiteY4" fmla="*/ 104160 h 3774194"/>
                <a:gd name="connsiteX5" fmla="*/ 4246950 w 4481649"/>
                <a:gd name="connsiteY5" fmla="*/ 310241 h 3774194"/>
                <a:gd name="connsiteX6" fmla="*/ 4397741 w 4481649"/>
                <a:gd name="connsiteY6" fmla="*/ 750480 h 3774194"/>
                <a:gd name="connsiteX7" fmla="*/ 4433098 w 4481649"/>
                <a:gd name="connsiteY7" fmla="*/ 979526 h 3774194"/>
                <a:gd name="connsiteX8" fmla="*/ 4456064 w 4481649"/>
                <a:gd name="connsiteY8" fmla="*/ 1208745 h 3774194"/>
                <a:gd name="connsiteX9" fmla="*/ 4474350 w 4481649"/>
                <a:gd name="connsiteY9" fmla="*/ 1437964 h 3774194"/>
                <a:gd name="connsiteX10" fmla="*/ 4478075 w 4481649"/>
                <a:gd name="connsiteY10" fmla="*/ 1495420 h 3774194"/>
                <a:gd name="connsiteX11" fmla="*/ 4479722 w 4481649"/>
                <a:gd name="connsiteY11" fmla="*/ 1524971 h 3774194"/>
                <a:gd name="connsiteX12" fmla="*/ 4480936 w 4481649"/>
                <a:gd name="connsiteY12" fmla="*/ 1555043 h 3774194"/>
                <a:gd name="connsiteX13" fmla="*/ 4479288 w 4481649"/>
                <a:gd name="connsiteY13" fmla="*/ 1676195 h 3774194"/>
                <a:gd name="connsiteX14" fmla="*/ 4355883 w 4481649"/>
                <a:gd name="connsiteY14" fmla="*/ 2152052 h 3774194"/>
                <a:gd name="connsiteX15" fmla="*/ 4081600 w 4481649"/>
                <a:gd name="connsiteY15" fmla="*/ 2556153 h 3774194"/>
                <a:gd name="connsiteX16" fmla="*/ 3914431 w 4481649"/>
                <a:gd name="connsiteY16" fmla="*/ 2724623 h 3774194"/>
                <a:gd name="connsiteX17" fmla="*/ 3740156 w 4481649"/>
                <a:gd name="connsiteY17" fmla="*/ 2877753 h 3774194"/>
                <a:gd name="connsiteX18" fmla="*/ 3386143 w 4481649"/>
                <a:gd name="connsiteY18" fmla="*/ 3153683 h 3774194"/>
                <a:gd name="connsiteX19" fmla="*/ 3297056 w 4481649"/>
                <a:gd name="connsiteY19" fmla="*/ 3221018 h 3774194"/>
                <a:gd name="connsiteX20" fmla="*/ 3205542 w 4481649"/>
                <a:gd name="connsiteY20" fmla="*/ 3288787 h 3774194"/>
                <a:gd name="connsiteX21" fmla="*/ 3111775 w 4481649"/>
                <a:gd name="connsiteY21" fmla="*/ 3355690 h 3774194"/>
                <a:gd name="connsiteX22" fmla="*/ 3015060 w 4481649"/>
                <a:gd name="connsiteY22" fmla="*/ 3420685 h 3774194"/>
                <a:gd name="connsiteX23" fmla="*/ 2812014 w 4481649"/>
                <a:gd name="connsiteY23" fmla="*/ 3542705 h 3774194"/>
                <a:gd name="connsiteX24" fmla="*/ 2593627 w 4481649"/>
                <a:gd name="connsiteY24" fmla="*/ 3646439 h 3774194"/>
                <a:gd name="connsiteX25" fmla="*/ 2118377 w 4481649"/>
                <a:gd name="connsiteY25" fmla="*/ 3765771 h 3774194"/>
                <a:gd name="connsiteX26" fmla="*/ 1996011 w 4481649"/>
                <a:gd name="connsiteY26" fmla="*/ 3773484 h 3774194"/>
                <a:gd name="connsiteX27" fmla="*/ 1965420 w 4481649"/>
                <a:gd name="connsiteY27" fmla="*/ 3774177 h 3774194"/>
                <a:gd name="connsiteX28" fmla="*/ 1934915 w 4481649"/>
                <a:gd name="connsiteY28" fmla="*/ 3774003 h 3774194"/>
                <a:gd name="connsiteX29" fmla="*/ 1904497 w 4481649"/>
                <a:gd name="connsiteY29" fmla="*/ 3773658 h 3774194"/>
                <a:gd name="connsiteX30" fmla="*/ 1874945 w 4481649"/>
                <a:gd name="connsiteY30" fmla="*/ 3772531 h 3774194"/>
                <a:gd name="connsiteX31" fmla="*/ 1638881 w 4481649"/>
                <a:gd name="connsiteY31" fmla="*/ 3753725 h 3774194"/>
                <a:gd name="connsiteX32" fmla="*/ 1404288 w 4481649"/>
                <a:gd name="connsiteY32" fmla="*/ 3712301 h 3774194"/>
                <a:gd name="connsiteX33" fmla="*/ 1173856 w 4481649"/>
                <a:gd name="connsiteY33" fmla="*/ 3647392 h 3774194"/>
                <a:gd name="connsiteX34" fmla="*/ 732751 w 4481649"/>
                <a:gd name="connsiteY34" fmla="*/ 3452230 h 3774194"/>
                <a:gd name="connsiteX35" fmla="*/ 360973 w 4481649"/>
                <a:gd name="connsiteY35" fmla="*/ 3148396 h 3774194"/>
                <a:gd name="connsiteX36" fmla="*/ 210269 w 4481649"/>
                <a:gd name="connsiteY36" fmla="*/ 2965542 h 3774194"/>
                <a:gd name="connsiteX37" fmla="*/ 78631 w 4481649"/>
                <a:gd name="connsiteY37" fmla="*/ 2771940 h 3774194"/>
                <a:gd name="connsiteX38" fmla="*/ 47866 w 4481649"/>
                <a:gd name="connsiteY38" fmla="*/ 2722630 h 3774194"/>
                <a:gd name="connsiteX39" fmla="*/ 18488 w 4481649"/>
                <a:gd name="connsiteY39" fmla="*/ 2674792 h 3774194"/>
                <a:gd name="connsiteX40" fmla="*/ 0 w 4481649"/>
                <a:gd name="connsiteY40" fmla="*/ 2645223 h 3774194"/>
                <a:gd name="connsiteX41" fmla="*/ 0 w 4481649"/>
                <a:gd name="connsiteY41" fmla="*/ 2227021 h 3774194"/>
                <a:gd name="connsiteX42" fmla="*/ 25421 w 4481649"/>
                <a:gd name="connsiteY42" fmla="*/ 2260119 h 3774194"/>
                <a:gd name="connsiteX43" fmla="*/ 167979 w 4481649"/>
                <a:gd name="connsiteY43" fmla="*/ 2432922 h 3774194"/>
                <a:gd name="connsiteX44" fmla="*/ 238868 w 4481649"/>
                <a:gd name="connsiteY44" fmla="*/ 2523135 h 3774194"/>
                <a:gd name="connsiteX45" fmla="*/ 272926 w 4481649"/>
                <a:gd name="connsiteY45" fmla="*/ 2567420 h 3774194"/>
                <a:gd name="connsiteX46" fmla="*/ 306290 w 4481649"/>
                <a:gd name="connsiteY46" fmla="*/ 2609797 h 3774194"/>
                <a:gd name="connsiteX47" fmla="*/ 592966 w 4481649"/>
                <a:gd name="connsiteY47" fmla="*/ 2922991 h 3774194"/>
                <a:gd name="connsiteX48" fmla="*/ 745402 w 4481649"/>
                <a:gd name="connsiteY48" fmla="*/ 3063902 h 3774194"/>
                <a:gd name="connsiteX49" fmla="*/ 905033 w 4481649"/>
                <a:gd name="connsiteY49" fmla="*/ 3193806 h 3774194"/>
                <a:gd name="connsiteX50" fmla="*/ 1261644 w 4481649"/>
                <a:gd name="connsiteY50" fmla="*/ 3399280 h 3774194"/>
                <a:gd name="connsiteX51" fmla="*/ 1461138 w 4481649"/>
                <a:gd name="connsiteY51" fmla="*/ 3457343 h 3774194"/>
                <a:gd name="connsiteX52" fmla="*/ 1512268 w 4481649"/>
                <a:gd name="connsiteY52" fmla="*/ 3467570 h 3774194"/>
                <a:gd name="connsiteX53" fmla="*/ 1563832 w 4481649"/>
                <a:gd name="connsiteY53" fmla="*/ 3476149 h 3774194"/>
                <a:gd name="connsiteX54" fmla="*/ 1667912 w 4481649"/>
                <a:gd name="connsiteY54" fmla="*/ 3488455 h 3774194"/>
                <a:gd name="connsiteX55" fmla="*/ 1720255 w 4481649"/>
                <a:gd name="connsiteY55" fmla="*/ 3492441 h 3774194"/>
                <a:gd name="connsiteX56" fmla="*/ 1772771 w 4481649"/>
                <a:gd name="connsiteY56" fmla="*/ 3495215 h 3774194"/>
                <a:gd name="connsiteX57" fmla="*/ 1825462 w 4481649"/>
                <a:gd name="connsiteY57" fmla="*/ 3496428 h 3774194"/>
                <a:gd name="connsiteX58" fmla="*/ 1878238 w 4481649"/>
                <a:gd name="connsiteY58" fmla="*/ 3496167 h 3774194"/>
                <a:gd name="connsiteX59" fmla="*/ 1904671 w 4481649"/>
                <a:gd name="connsiteY59" fmla="*/ 3495907 h 3774194"/>
                <a:gd name="connsiteX60" fmla="*/ 1930149 w 4481649"/>
                <a:gd name="connsiteY60" fmla="*/ 3494782 h 3774194"/>
                <a:gd name="connsiteX61" fmla="*/ 1955541 w 4481649"/>
                <a:gd name="connsiteY61" fmla="*/ 3493482 h 3774194"/>
                <a:gd name="connsiteX62" fmla="*/ 1980846 w 4481649"/>
                <a:gd name="connsiteY62" fmla="*/ 3491401 h 3774194"/>
                <a:gd name="connsiteX63" fmla="*/ 2081199 w 4481649"/>
                <a:gd name="connsiteY63" fmla="*/ 3479010 h 3774194"/>
                <a:gd name="connsiteX64" fmla="*/ 2463462 w 4481649"/>
                <a:gd name="connsiteY64" fmla="*/ 3353524 h 3774194"/>
                <a:gd name="connsiteX65" fmla="*/ 2816606 w 4481649"/>
                <a:gd name="connsiteY65" fmla="*/ 3133490 h 3774194"/>
                <a:gd name="connsiteX66" fmla="*/ 2902227 w 4481649"/>
                <a:gd name="connsiteY66" fmla="*/ 3068842 h 3774194"/>
                <a:gd name="connsiteX67" fmla="*/ 2987849 w 4481649"/>
                <a:gd name="connsiteY67" fmla="*/ 3002026 h 3774194"/>
                <a:gd name="connsiteX68" fmla="*/ 3161258 w 4481649"/>
                <a:gd name="connsiteY68" fmla="*/ 2863368 h 3774194"/>
                <a:gd name="connsiteX69" fmla="*/ 3517696 w 4481649"/>
                <a:gd name="connsiteY69" fmla="*/ 2594978 h 3774194"/>
                <a:gd name="connsiteX70" fmla="*/ 3849781 w 4481649"/>
                <a:gd name="connsiteY70" fmla="*/ 2328061 h 3774194"/>
                <a:gd name="connsiteX71" fmla="*/ 4115313 w 4481649"/>
                <a:gd name="connsiteY71" fmla="*/ 2022147 h 3774194"/>
                <a:gd name="connsiteX72" fmla="*/ 4205786 w 4481649"/>
                <a:gd name="connsiteY72" fmla="*/ 1844318 h 3774194"/>
                <a:gd name="connsiteX73" fmla="*/ 4260902 w 4481649"/>
                <a:gd name="connsiteY73" fmla="*/ 1650024 h 3774194"/>
                <a:gd name="connsiteX74" fmla="*/ 4276155 w 4481649"/>
                <a:gd name="connsiteY74" fmla="*/ 1548110 h 3774194"/>
                <a:gd name="connsiteX75" fmla="*/ 4278669 w 4481649"/>
                <a:gd name="connsiteY75" fmla="*/ 1522285 h 3774194"/>
                <a:gd name="connsiteX76" fmla="*/ 4280575 w 4481649"/>
                <a:gd name="connsiteY76" fmla="*/ 1495940 h 3774194"/>
                <a:gd name="connsiteX77" fmla="*/ 4283348 w 4481649"/>
                <a:gd name="connsiteY77" fmla="*/ 1441517 h 3774194"/>
                <a:gd name="connsiteX78" fmla="*/ 4278582 w 4481649"/>
                <a:gd name="connsiteY78" fmla="*/ 1223910 h 3774194"/>
                <a:gd name="connsiteX79" fmla="*/ 4247990 w 4481649"/>
                <a:gd name="connsiteY79" fmla="*/ 1008990 h 3774194"/>
                <a:gd name="connsiteX80" fmla="*/ 4196080 w 4481649"/>
                <a:gd name="connsiteY80" fmla="*/ 799270 h 3774194"/>
                <a:gd name="connsiteX81" fmla="*/ 4062015 w 4481649"/>
                <a:gd name="connsiteY81" fmla="*/ 392396 h 3774194"/>
                <a:gd name="connsiteX82" fmla="*/ 3970675 w 4481649"/>
                <a:gd name="connsiteY82" fmla="*/ 199228 h 3774194"/>
                <a:gd name="connsiteX83" fmla="*/ 3944070 w 4481649"/>
                <a:gd name="connsiteY83" fmla="*/ 152951 h 3774194"/>
                <a:gd name="connsiteX84" fmla="*/ 3916078 w 4481649"/>
                <a:gd name="connsiteY84" fmla="*/ 107540 h 3774194"/>
                <a:gd name="connsiteX85" fmla="*/ 3886439 w 4481649"/>
                <a:gd name="connsiteY85" fmla="*/ 63170 h 3774194"/>
                <a:gd name="connsiteX86" fmla="*/ 3855502 w 4481649"/>
                <a:gd name="connsiteY86" fmla="*/ 19753 h 3774194"/>
                <a:gd name="connsiteX87" fmla="*/ 143864 w 4481649"/>
                <a:gd name="connsiteY87" fmla="*/ 0 h 3774194"/>
                <a:gd name="connsiteX88" fmla="*/ 437641 w 4481649"/>
                <a:gd name="connsiteY88" fmla="*/ 0 h 3774194"/>
                <a:gd name="connsiteX89" fmla="*/ 429955 w 4481649"/>
                <a:gd name="connsiteY89" fmla="*/ 6407 h 3774194"/>
                <a:gd name="connsiteX90" fmla="*/ 137300 w 4481649"/>
                <a:gd name="connsiteY90" fmla="*/ 320554 h 3774194"/>
                <a:gd name="connsiteX91" fmla="*/ 12931 w 4481649"/>
                <a:gd name="connsiteY91" fmla="*/ 495447 h 3774194"/>
                <a:gd name="connsiteX92" fmla="*/ 0 w 4481649"/>
                <a:gd name="connsiteY92" fmla="*/ 517906 h 3774194"/>
                <a:gd name="connsiteX93" fmla="*/ 0 w 4481649"/>
                <a:gd name="connsiteY93" fmla="*/ 176135 h 3774194"/>
                <a:gd name="connsiteX94" fmla="*/ 125001 w 4481649"/>
                <a:gd name="connsiteY94" fmla="*/ 19820 h 377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481649" h="3774194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5A22C1F-1C9F-4DFC-AD2E-4BF0D7713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3491469 w 4452858"/>
                <a:gd name="connsiteY0" fmla="*/ 0 h 3729027"/>
                <a:gd name="connsiteX1" fmla="*/ 4038310 w 4452858"/>
                <a:gd name="connsiteY1" fmla="*/ 0 h 3729027"/>
                <a:gd name="connsiteX2" fmla="*/ 4126393 w 4452858"/>
                <a:gd name="connsiteY2" fmla="*/ 144253 h 3729027"/>
                <a:gd name="connsiteX3" fmla="*/ 4452858 w 4452858"/>
                <a:gd name="connsiteY3" fmla="*/ 1509806 h 3729027"/>
                <a:gd name="connsiteX4" fmla="*/ 3318809 w 4452858"/>
                <a:gd name="connsiteY4" fmla="*/ 3104286 h 3729027"/>
                <a:gd name="connsiteX5" fmla="*/ 1929716 w 4452858"/>
                <a:gd name="connsiteY5" fmla="*/ 3729027 h 3729027"/>
                <a:gd name="connsiteX6" fmla="*/ 92844 w 4452858"/>
                <a:gd name="connsiteY6" fmla="*/ 2672799 h 3729027"/>
                <a:gd name="connsiteX7" fmla="*/ 0 w 4452858"/>
                <a:gd name="connsiteY7" fmla="*/ 2540909 h 3729027"/>
                <a:gd name="connsiteX8" fmla="*/ 0 w 4452858"/>
                <a:gd name="connsiteY8" fmla="*/ 1684718 h 3729027"/>
                <a:gd name="connsiteX9" fmla="*/ 380 w 4452858"/>
                <a:gd name="connsiteY9" fmla="*/ 1686965 h 3729027"/>
                <a:gd name="connsiteX10" fmla="*/ 293898 w 4452858"/>
                <a:gd name="connsiteY10" fmla="*/ 2207948 h 3729027"/>
                <a:gd name="connsiteX11" fmla="*/ 451448 w 4452858"/>
                <a:gd name="connsiteY11" fmla="*/ 2429541 h 3729027"/>
                <a:gd name="connsiteX12" fmla="*/ 1929803 w 4452858"/>
                <a:gd name="connsiteY12" fmla="*/ 3295720 h 3729027"/>
                <a:gd name="connsiteX13" fmla="*/ 3052066 w 4452858"/>
                <a:gd name="connsiteY13" fmla="*/ 2762840 h 3729027"/>
                <a:gd name="connsiteX14" fmla="*/ 3188643 w 4452858"/>
                <a:gd name="connsiteY14" fmla="*/ 2657026 h 3729027"/>
                <a:gd name="connsiteX15" fmla="*/ 3809831 w 4452858"/>
                <a:gd name="connsiteY15" fmla="*/ 2103868 h 3729027"/>
                <a:gd name="connsiteX16" fmla="*/ 4019638 w 4452858"/>
                <a:gd name="connsiteY16" fmla="*/ 1509806 h 3729027"/>
                <a:gd name="connsiteX17" fmla="*/ 3548634 w 4452858"/>
                <a:gd name="connsiteY17" fmla="*/ 61263 h 3729027"/>
                <a:gd name="connsiteX18" fmla="*/ 185138 w 4452858"/>
                <a:gd name="connsiteY18" fmla="*/ 0 h 3729027"/>
                <a:gd name="connsiteX19" fmla="*/ 834013 w 4452858"/>
                <a:gd name="connsiteY19" fmla="*/ 0 h 3729027"/>
                <a:gd name="connsiteX20" fmla="*/ 691153 w 4452858"/>
                <a:gd name="connsiteY20" fmla="*/ 111873 h 3729027"/>
                <a:gd name="connsiteX21" fmla="*/ 170145 w 4452858"/>
                <a:gd name="connsiteY21" fmla="*/ 757933 h 3729027"/>
                <a:gd name="connsiteX22" fmla="*/ 28693 w 4452858"/>
                <a:gd name="connsiteY22" fmla="*/ 1128897 h 3729027"/>
                <a:gd name="connsiteX23" fmla="*/ 0 w 4452858"/>
                <a:gd name="connsiteY23" fmla="*/ 1281783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4BBFF0F-32AB-4101-8F9E-5FB2BDAD4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185138 w 4452858"/>
                <a:gd name="connsiteY0" fmla="*/ 0 h 3729027"/>
                <a:gd name="connsiteX1" fmla="*/ 986505 w 4452858"/>
                <a:gd name="connsiteY1" fmla="*/ 0 h 3729027"/>
                <a:gd name="connsiteX2" fmla="*/ 913397 w 4452858"/>
                <a:gd name="connsiteY2" fmla="*/ 47750 h 3729027"/>
                <a:gd name="connsiteX3" fmla="*/ 747482 w 4452858"/>
                <a:gd name="connsiteY3" fmla="*/ 177649 h 3729027"/>
                <a:gd name="connsiteX4" fmla="*/ 247101 w 4452858"/>
                <a:gd name="connsiteY4" fmla="*/ 797624 h 3729027"/>
                <a:gd name="connsiteX5" fmla="*/ 67798 w 4452858"/>
                <a:gd name="connsiteY5" fmla="*/ 1509806 h 3729027"/>
                <a:gd name="connsiteX6" fmla="*/ 363833 w 4452858"/>
                <a:gd name="connsiteY6" fmla="*/ 2156904 h 3729027"/>
                <a:gd name="connsiteX7" fmla="*/ 523117 w 4452858"/>
                <a:gd name="connsiteY7" fmla="*/ 2380924 h 3729027"/>
                <a:gd name="connsiteX8" fmla="*/ 1130785 w 4452858"/>
                <a:gd name="connsiteY8" fmla="*/ 3001246 h 3729027"/>
                <a:gd name="connsiteX9" fmla="*/ 1929716 w 4452858"/>
                <a:gd name="connsiteY9" fmla="*/ 3209058 h 3729027"/>
                <a:gd name="connsiteX10" fmla="*/ 2443616 w 4452858"/>
                <a:gd name="connsiteY10" fmla="*/ 3076727 h 3729027"/>
                <a:gd name="connsiteX11" fmla="*/ 2998596 w 4452858"/>
                <a:gd name="connsiteY11" fmla="*/ 2694637 h 3729027"/>
                <a:gd name="connsiteX12" fmla="*/ 3135607 w 4452858"/>
                <a:gd name="connsiteY12" fmla="*/ 2588478 h 3729027"/>
                <a:gd name="connsiteX13" fmla="*/ 3741889 w 4452858"/>
                <a:gd name="connsiteY13" fmla="*/ 2049965 h 3729027"/>
                <a:gd name="connsiteX14" fmla="*/ 3932891 w 4452858"/>
                <a:gd name="connsiteY14" fmla="*/ 1509806 h 3729027"/>
                <a:gd name="connsiteX15" fmla="*/ 3482165 w 4452858"/>
                <a:gd name="connsiteY15" fmla="*/ 116986 h 3729027"/>
                <a:gd name="connsiteX16" fmla="*/ 3373043 w 4452858"/>
                <a:gd name="connsiteY16" fmla="*/ 0 h 3729027"/>
                <a:gd name="connsiteX17" fmla="*/ 4038310 w 4452858"/>
                <a:gd name="connsiteY17" fmla="*/ 0 h 3729027"/>
                <a:gd name="connsiteX18" fmla="*/ 4126393 w 4452858"/>
                <a:gd name="connsiteY18" fmla="*/ 144253 h 3729027"/>
                <a:gd name="connsiteX19" fmla="*/ 4452858 w 4452858"/>
                <a:gd name="connsiteY19" fmla="*/ 1509806 h 3729027"/>
                <a:gd name="connsiteX20" fmla="*/ 3318809 w 4452858"/>
                <a:gd name="connsiteY20" fmla="*/ 3104286 h 3729027"/>
                <a:gd name="connsiteX21" fmla="*/ 1929716 w 4452858"/>
                <a:gd name="connsiteY21" fmla="*/ 3729027 h 3729027"/>
                <a:gd name="connsiteX22" fmla="*/ 92844 w 4452858"/>
                <a:gd name="connsiteY22" fmla="*/ 2672799 h 3729027"/>
                <a:gd name="connsiteX23" fmla="*/ 0 w 4452858"/>
                <a:gd name="connsiteY23" fmla="*/ 2540909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8E6D8D-90E6-4613-AA16-1E08EDD25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656944" cy="4026189"/>
            </a:xfrm>
            <a:custGeom>
              <a:avLst/>
              <a:gdLst>
                <a:gd name="connsiteX0" fmla="*/ 1945140 w 4656944"/>
                <a:gd name="connsiteY0" fmla="*/ 3991264 h 4026189"/>
                <a:gd name="connsiteX1" fmla="*/ 1959526 w 4656944"/>
                <a:gd name="connsiteY1" fmla="*/ 3991438 h 4026189"/>
                <a:gd name="connsiteX2" fmla="*/ 1972179 w 4656944"/>
                <a:gd name="connsiteY2" fmla="*/ 3991351 h 4026189"/>
                <a:gd name="connsiteX3" fmla="*/ 1945140 w 4656944"/>
                <a:gd name="connsiteY3" fmla="*/ 3991264 h 4026189"/>
                <a:gd name="connsiteX4" fmla="*/ 3966403 w 4656944"/>
                <a:gd name="connsiteY4" fmla="*/ 0 h 4026189"/>
                <a:gd name="connsiteX5" fmla="*/ 4231031 w 4656944"/>
                <a:gd name="connsiteY5" fmla="*/ 0 h 4026189"/>
                <a:gd name="connsiteX6" fmla="*/ 4309866 w 4656944"/>
                <a:gd name="connsiteY6" fmla="*/ 126953 h 4026189"/>
                <a:gd name="connsiteX7" fmla="*/ 4656944 w 4656944"/>
                <a:gd name="connsiteY7" fmla="*/ 1425485 h 4026189"/>
                <a:gd name="connsiteX8" fmla="*/ 4452596 w 4656944"/>
                <a:gd name="connsiteY8" fmla="*/ 2437688 h 4026189"/>
                <a:gd name="connsiteX9" fmla="*/ 3895452 w 4656944"/>
                <a:gd name="connsiteY9" fmla="*/ 3264090 h 4026189"/>
                <a:gd name="connsiteX10" fmla="*/ 3069051 w 4656944"/>
                <a:gd name="connsiteY10" fmla="*/ 3821235 h 4026189"/>
                <a:gd name="connsiteX11" fmla="*/ 2057107 w 4656944"/>
                <a:gd name="connsiteY11" fmla="*/ 4025583 h 4026189"/>
                <a:gd name="connsiteX12" fmla="*/ 2036916 w 4656944"/>
                <a:gd name="connsiteY12" fmla="*/ 4025322 h 4026189"/>
                <a:gd name="connsiteX13" fmla="*/ 2027036 w 4656944"/>
                <a:gd name="connsiteY13" fmla="*/ 4025149 h 4026189"/>
                <a:gd name="connsiteX14" fmla="*/ 2005458 w 4656944"/>
                <a:gd name="connsiteY14" fmla="*/ 4025928 h 4026189"/>
                <a:gd name="connsiteX15" fmla="*/ 2004937 w 4656944"/>
                <a:gd name="connsiteY15" fmla="*/ 4025928 h 4026189"/>
                <a:gd name="connsiteX16" fmla="*/ 2004418 w 4656944"/>
                <a:gd name="connsiteY16" fmla="*/ 4025928 h 4026189"/>
                <a:gd name="connsiteX17" fmla="*/ 1972700 w 4656944"/>
                <a:gd name="connsiteY17" fmla="*/ 4026102 h 4026189"/>
                <a:gd name="connsiteX18" fmla="*/ 1959526 w 4656944"/>
                <a:gd name="connsiteY18" fmla="*/ 4026189 h 4026189"/>
                <a:gd name="connsiteX19" fmla="*/ 1919922 w 4656944"/>
                <a:gd name="connsiteY19" fmla="*/ 4025583 h 4026189"/>
                <a:gd name="connsiteX20" fmla="*/ 1908656 w 4656944"/>
                <a:gd name="connsiteY20" fmla="*/ 4025322 h 4026189"/>
                <a:gd name="connsiteX21" fmla="*/ 1799030 w 4656944"/>
                <a:gd name="connsiteY21" fmla="*/ 4020902 h 4026189"/>
                <a:gd name="connsiteX22" fmla="*/ 1782305 w 4656944"/>
                <a:gd name="connsiteY22" fmla="*/ 4020036 h 4026189"/>
                <a:gd name="connsiteX23" fmla="*/ 1781784 w 4656944"/>
                <a:gd name="connsiteY23" fmla="*/ 4020036 h 4026189"/>
                <a:gd name="connsiteX24" fmla="*/ 1781265 w 4656944"/>
                <a:gd name="connsiteY24" fmla="*/ 4019949 h 4026189"/>
                <a:gd name="connsiteX25" fmla="*/ 1765839 w 4656944"/>
                <a:gd name="connsiteY25" fmla="*/ 4018649 h 4026189"/>
                <a:gd name="connsiteX26" fmla="*/ 1655000 w 4656944"/>
                <a:gd name="connsiteY26" fmla="*/ 4007816 h 4026189"/>
                <a:gd name="connsiteX27" fmla="*/ 1402382 w 4656944"/>
                <a:gd name="connsiteY27" fmla="*/ 3964573 h 4026189"/>
                <a:gd name="connsiteX28" fmla="*/ 1154617 w 4656944"/>
                <a:gd name="connsiteY28" fmla="*/ 3889696 h 4026189"/>
                <a:gd name="connsiteX29" fmla="*/ 918639 w 4656944"/>
                <a:gd name="connsiteY29" fmla="*/ 3780850 h 4026189"/>
                <a:gd name="connsiteX30" fmla="*/ 741589 w 4656944"/>
                <a:gd name="connsiteY30" fmla="*/ 3668278 h 4026189"/>
                <a:gd name="connsiteX31" fmla="*/ 103549 w 4656944"/>
                <a:gd name="connsiteY31" fmla="*/ 3140728 h 4026189"/>
                <a:gd name="connsiteX32" fmla="*/ 0 w 4656944"/>
                <a:gd name="connsiteY32" fmla="*/ 3015106 h 4026189"/>
                <a:gd name="connsiteX33" fmla="*/ 0 w 4656944"/>
                <a:gd name="connsiteY33" fmla="*/ 2484097 h 4026189"/>
                <a:gd name="connsiteX34" fmla="*/ 17188 w 4656944"/>
                <a:gd name="connsiteY34" fmla="*/ 2506324 h 4026189"/>
                <a:gd name="connsiteX35" fmla="*/ 75252 w 4656944"/>
                <a:gd name="connsiteY35" fmla="*/ 2580765 h 4026189"/>
                <a:gd name="connsiteX36" fmla="*/ 148653 w 4656944"/>
                <a:gd name="connsiteY36" fmla="*/ 2676699 h 4026189"/>
                <a:gd name="connsiteX37" fmla="*/ 186177 w 4656944"/>
                <a:gd name="connsiteY37" fmla="*/ 2727656 h 4026189"/>
                <a:gd name="connsiteX38" fmla="*/ 219802 w 4656944"/>
                <a:gd name="connsiteY38" fmla="*/ 2773414 h 4026189"/>
                <a:gd name="connsiteX39" fmla="*/ 219975 w 4656944"/>
                <a:gd name="connsiteY39" fmla="*/ 2773586 h 4026189"/>
                <a:gd name="connsiteX40" fmla="*/ 220149 w 4656944"/>
                <a:gd name="connsiteY40" fmla="*/ 2773760 h 4026189"/>
                <a:gd name="connsiteX41" fmla="*/ 278992 w 4656944"/>
                <a:gd name="connsiteY41" fmla="*/ 2851322 h 4026189"/>
                <a:gd name="connsiteX42" fmla="*/ 290344 w 4656944"/>
                <a:gd name="connsiteY42" fmla="*/ 2865967 h 4026189"/>
                <a:gd name="connsiteX43" fmla="*/ 296065 w 4656944"/>
                <a:gd name="connsiteY43" fmla="*/ 2873075 h 4026189"/>
                <a:gd name="connsiteX44" fmla="*/ 363834 w 4656944"/>
                <a:gd name="connsiteY44" fmla="*/ 2955229 h 4026189"/>
                <a:gd name="connsiteX45" fmla="*/ 519304 w 4656944"/>
                <a:gd name="connsiteY45" fmla="*/ 3123178 h 4026189"/>
                <a:gd name="connsiteX46" fmla="*/ 867075 w 4656944"/>
                <a:gd name="connsiteY46" fmla="*/ 3402488 h 4026189"/>
                <a:gd name="connsiteX47" fmla="*/ 1058596 w 4656944"/>
                <a:gd name="connsiteY47" fmla="*/ 3507088 h 4026189"/>
                <a:gd name="connsiteX48" fmla="*/ 1058770 w 4656944"/>
                <a:gd name="connsiteY48" fmla="*/ 3507175 h 4026189"/>
                <a:gd name="connsiteX49" fmla="*/ 1058943 w 4656944"/>
                <a:gd name="connsiteY49" fmla="*/ 3507262 h 4026189"/>
                <a:gd name="connsiteX50" fmla="*/ 1261123 w 4656944"/>
                <a:gd name="connsiteY50" fmla="*/ 3586297 h 4026189"/>
                <a:gd name="connsiteX51" fmla="*/ 1472230 w 4656944"/>
                <a:gd name="connsiteY51" fmla="*/ 3640980 h 4026189"/>
                <a:gd name="connsiteX52" fmla="*/ 1579344 w 4656944"/>
                <a:gd name="connsiteY52" fmla="*/ 3659005 h 4026189"/>
                <a:gd name="connsiteX53" fmla="*/ 1686890 w 4656944"/>
                <a:gd name="connsiteY53" fmla="*/ 3671225 h 4026189"/>
                <a:gd name="connsiteX54" fmla="*/ 1909524 w 4656944"/>
                <a:gd name="connsiteY54" fmla="*/ 3680931 h 4026189"/>
                <a:gd name="connsiteX55" fmla="*/ 1920703 w 4656944"/>
                <a:gd name="connsiteY55" fmla="*/ 3680931 h 4026189"/>
                <a:gd name="connsiteX56" fmla="*/ 1935434 w 4656944"/>
                <a:gd name="connsiteY56" fmla="*/ 3681018 h 4026189"/>
                <a:gd name="connsiteX57" fmla="*/ 1964120 w 4656944"/>
                <a:gd name="connsiteY57" fmla="*/ 3680584 h 4026189"/>
                <a:gd name="connsiteX58" fmla="*/ 1964379 w 4656944"/>
                <a:gd name="connsiteY58" fmla="*/ 3680584 h 4026189"/>
                <a:gd name="connsiteX59" fmla="*/ 1964639 w 4656944"/>
                <a:gd name="connsiteY59" fmla="*/ 3680584 h 4026189"/>
                <a:gd name="connsiteX60" fmla="*/ 1991591 w 4656944"/>
                <a:gd name="connsiteY60" fmla="*/ 3679891 h 4026189"/>
                <a:gd name="connsiteX61" fmla="*/ 2018717 w 4656944"/>
                <a:gd name="connsiteY61" fmla="*/ 3678503 h 4026189"/>
                <a:gd name="connsiteX62" fmla="*/ 2124963 w 4656944"/>
                <a:gd name="connsiteY62" fmla="*/ 3669231 h 4026189"/>
                <a:gd name="connsiteX63" fmla="*/ 2535738 w 4656944"/>
                <a:gd name="connsiteY63" fmla="*/ 3558218 h 4026189"/>
                <a:gd name="connsiteX64" fmla="*/ 2730812 w 4656944"/>
                <a:gd name="connsiteY64" fmla="*/ 3461503 h 4026189"/>
                <a:gd name="connsiteX65" fmla="*/ 2920080 w 4656944"/>
                <a:gd name="connsiteY65" fmla="*/ 3343298 h 4026189"/>
                <a:gd name="connsiteX66" fmla="*/ 3105101 w 4656944"/>
                <a:gd name="connsiteY66" fmla="*/ 3208887 h 4026189"/>
                <a:gd name="connsiteX67" fmla="*/ 3196443 w 4656944"/>
                <a:gd name="connsiteY67" fmla="*/ 3137650 h 4026189"/>
                <a:gd name="connsiteX68" fmla="*/ 3289603 w 4656944"/>
                <a:gd name="connsiteY68" fmla="*/ 3063123 h 4026189"/>
                <a:gd name="connsiteX69" fmla="*/ 3446634 w 4656944"/>
                <a:gd name="connsiteY69" fmla="*/ 2940150 h 4026189"/>
                <a:gd name="connsiteX70" fmla="*/ 3662420 w 4656944"/>
                <a:gd name="connsiteY70" fmla="*/ 2769601 h 4026189"/>
                <a:gd name="connsiteX71" fmla="*/ 3998319 w 4656944"/>
                <a:gd name="connsiteY71" fmla="*/ 2463860 h 4026189"/>
                <a:gd name="connsiteX72" fmla="*/ 4137238 w 4656944"/>
                <a:gd name="connsiteY72" fmla="*/ 2295217 h 4026189"/>
                <a:gd name="connsiteX73" fmla="*/ 4247124 w 4656944"/>
                <a:gd name="connsiteY73" fmla="*/ 2111582 h 4026189"/>
                <a:gd name="connsiteX74" fmla="*/ 4361949 w 4656944"/>
                <a:gd name="connsiteY74" fmla="*/ 1700374 h 4026189"/>
                <a:gd name="connsiteX75" fmla="*/ 4368449 w 4656944"/>
                <a:gd name="connsiteY75" fmla="*/ 1590747 h 4026189"/>
                <a:gd name="connsiteX76" fmla="*/ 4368536 w 4656944"/>
                <a:gd name="connsiteY76" fmla="*/ 1586502 h 4026189"/>
                <a:gd name="connsiteX77" fmla="*/ 4368796 w 4656944"/>
                <a:gd name="connsiteY77" fmla="*/ 1534158 h 4026189"/>
                <a:gd name="connsiteX78" fmla="*/ 4368710 w 4656944"/>
                <a:gd name="connsiteY78" fmla="*/ 1517606 h 4026189"/>
                <a:gd name="connsiteX79" fmla="*/ 4368189 w 4656944"/>
                <a:gd name="connsiteY79" fmla="*/ 1476095 h 4026189"/>
                <a:gd name="connsiteX80" fmla="*/ 4356749 w 4656944"/>
                <a:gd name="connsiteY80" fmla="*/ 1244884 h 4026189"/>
                <a:gd name="connsiteX81" fmla="*/ 4287074 w 4656944"/>
                <a:gd name="connsiteY81" fmla="*/ 787052 h 4026189"/>
                <a:gd name="connsiteX82" fmla="*/ 4147029 w 4656944"/>
                <a:gd name="connsiteY82" fmla="*/ 346032 h 4026189"/>
                <a:gd name="connsiteX83" fmla="*/ 4100319 w 4656944"/>
                <a:gd name="connsiteY83" fmla="*/ 240307 h 4026189"/>
                <a:gd name="connsiteX84" fmla="*/ 4048323 w 4656944"/>
                <a:gd name="connsiteY84" fmla="*/ 136833 h 4026189"/>
                <a:gd name="connsiteX85" fmla="*/ 0 w 4656944"/>
                <a:gd name="connsiteY85" fmla="*/ 0 h 4026189"/>
                <a:gd name="connsiteX86" fmla="*/ 278246 w 4656944"/>
                <a:gd name="connsiteY86" fmla="*/ 0 h 4026189"/>
                <a:gd name="connsiteX87" fmla="*/ 193425 w 4656944"/>
                <a:gd name="connsiteY87" fmla="*/ 86981 h 4026189"/>
                <a:gd name="connsiteX88" fmla="*/ 48300 w 4656944"/>
                <a:gd name="connsiteY88" fmla="*/ 263444 h 4026189"/>
                <a:gd name="connsiteX89" fmla="*/ 0 w 4656944"/>
                <a:gd name="connsiteY89" fmla="*/ 333888 h 40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56944" h="4026189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2A370A60-373A-0424-014C-455BCA2C6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8647" r="20914" b="-1"/>
          <a:stretch/>
        </p:blipFill>
        <p:spPr>
          <a:xfrm>
            <a:off x="3125968" y="2564970"/>
            <a:ext cx="3316388" cy="327863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43" name="Graphic 4">
            <a:extLst>
              <a:ext uri="{FF2B5EF4-FFF2-40B4-BE49-F238E27FC236}">
                <a16:creationId xmlns:a16="http://schemas.microsoft.com/office/drawing/2014/main" id="{DE51D1B5-E12D-46A1-B0B3-7BAB36C3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5938" y="2543765"/>
            <a:ext cx="3375140" cy="3326212"/>
            <a:chOff x="3414665" y="738154"/>
            <a:chExt cx="5366579" cy="5378461"/>
          </a:xfrm>
          <a:solidFill>
            <a:schemeClr val="bg1">
              <a:alpha val="30000"/>
            </a:schemeClr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D62F51-9CF9-43CF-BD8B-D030D671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7033" y="752474"/>
              <a:ext cx="5098846" cy="5278088"/>
            </a:xfrm>
            <a:custGeom>
              <a:avLst/>
              <a:gdLst>
                <a:gd name="connsiteX0" fmla="*/ 2413047 w 5098846"/>
                <a:gd name="connsiteY0" fmla="*/ 571500 h 5278088"/>
                <a:gd name="connsiteX1" fmla="*/ 2488866 w 5098846"/>
                <a:gd name="connsiteY1" fmla="*/ 572738 h 5278088"/>
                <a:gd name="connsiteX2" fmla="*/ 2498486 w 5098846"/>
                <a:gd name="connsiteY2" fmla="*/ 573024 h 5278088"/>
                <a:gd name="connsiteX3" fmla="*/ 2508107 w 5098846"/>
                <a:gd name="connsiteY3" fmla="*/ 573024 h 5278088"/>
                <a:gd name="connsiteX4" fmla="*/ 2513345 w 5098846"/>
                <a:gd name="connsiteY4" fmla="*/ 573024 h 5278088"/>
                <a:gd name="connsiteX5" fmla="*/ 3401742 w 5098846"/>
                <a:gd name="connsiteY5" fmla="*/ 751904 h 5278088"/>
                <a:gd name="connsiteX6" fmla="*/ 4014200 w 5098846"/>
                <a:gd name="connsiteY6" fmla="*/ 1210532 h 5278088"/>
                <a:gd name="connsiteX7" fmla="*/ 4395390 w 5098846"/>
                <a:gd name="connsiteY7" fmla="*/ 1879473 h 5278088"/>
                <a:gd name="connsiteX8" fmla="*/ 4527311 w 5098846"/>
                <a:gd name="connsiteY8" fmla="*/ 2668334 h 5278088"/>
                <a:gd name="connsiteX9" fmla="*/ 4399010 w 5098846"/>
                <a:gd name="connsiteY9" fmla="*/ 3439001 h 5278088"/>
                <a:gd name="connsiteX10" fmla="*/ 4025820 w 5098846"/>
                <a:gd name="connsiteY10" fmla="*/ 4084796 h 5278088"/>
                <a:gd name="connsiteX11" fmla="*/ 3412982 w 5098846"/>
                <a:gd name="connsiteY11" fmla="*/ 4529328 h 5278088"/>
                <a:gd name="connsiteX12" fmla="*/ 2496676 w 5098846"/>
                <a:gd name="connsiteY12" fmla="*/ 4705065 h 5278088"/>
                <a:gd name="connsiteX13" fmla="*/ 2489438 w 5098846"/>
                <a:gd name="connsiteY13" fmla="*/ 4705065 h 5278088"/>
                <a:gd name="connsiteX14" fmla="*/ 2479532 w 5098846"/>
                <a:gd name="connsiteY14" fmla="*/ 4705065 h 5278088"/>
                <a:gd name="connsiteX15" fmla="*/ 2469626 w 5098846"/>
                <a:gd name="connsiteY15" fmla="*/ 4705350 h 5278088"/>
                <a:gd name="connsiteX16" fmla="*/ 2389520 w 5098846"/>
                <a:gd name="connsiteY16" fmla="*/ 4706684 h 5278088"/>
                <a:gd name="connsiteX17" fmla="*/ 1585039 w 5098846"/>
                <a:gd name="connsiteY17" fmla="*/ 4538853 h 5278088"/>
                <a:gd name="connsiteX18" fmla="*/ 1036970 w 5098846"/>
                <a:gd name="connsiteY18" fmla="*/ 4105656 h 5278088"/>
                <a:gd name="connsiteX19" fmla="*/ 691880 w 5098846"/>
                <a:gd name="connsiteY19" fmla="*/ 3456718 h 5278088"/>
                <a:gd name="connsiteX20" fmla="*/ 571674 w 5098846"/>
                <a:gd name="connsiteY20" fmla="*/ 2673953 h 5278088"/>
                <a:gd name="connsiteX21" fmla="*/ 696166 w 5098846"/>
                <a:gd name="connsiteY21" fmla="*/ 1870710 h 5278088"/>
                <a:gd name="connsiteX22" fmla="*/ 1052782 w 5098846"/>
                <a:gd name="connsiteY22" fmla="*/ 1195959 h 5278088"/>
                <a:gd name="connsiteX23" fmla="*/ 1612090 w 5098846"/>
                <a:gd name="connsiteY23" fmla="*/ 744569 h 5278088"/>
                <a:gd name="connsiteX24" fmla="*/ 2413047 w 5098846"/>
                <a:gd name="connsiteY24" fmla="*/ 571500 h 5278088"/>
                <a:gd name="connsiteX25" fmla="*/ 2413047 w 5098846"/>
                <a:gd name="connsiteY25" fmla="*/ 0 h 5278088"/>
                <a:gd name="connsiteX26" fmla="*/ 2389425 w 5098846"/>
                <a:gd name="connsiteY26" fmla="*/ 5278089 h 5278088"/>
                <a:gd name="connsiteX27" fmla="*/ 2488104 w 5098846"/>
                <a:gd name="connsiteY27" fmla="*/ 5276469 h 5278088"/>
                <a:gd name="connsiteX28" fmla="*/ 2496676 w 5098846"/>
                <a:gd name="connsiteY28" fmla="*/ 5276469 h 5278088"/>
                <a:gd name="connsiteX29" fmla="*/ 2513441 w 5098846"/>
                <a:gd name="connsiteY29" fmla="*/ 1524 h 5278088"/>
                <a:gd name="connsiteX30" fmla="*/ 2507535 w 5098846"/>
                <a:gd name="connsiteY30" fmla="*/ 1524 h 5278088"/>
                <a:gd name="connsiteX31" fmla="*/ 2413047 w 5098846"/>
                <a:gd name="connsiteY31" fmla="*/ 0 h 5278088"/>
                <a:gd name="connsiteX32" fmla="*/ 2413047 w 5098846"/>
                <a:gd name="connsiteY32" fmla="*/ 0 h 52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98846" h="5278088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45C1E2-FDA8-4E4F-92F2-DE5D880E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78615" y="772453"/>
              <a:ext cx="5079154" cy="5190747"/>
            </a:xfrm>
            <a:custGeom>
              <a:avLst/>
              <a:gdLst>
                <a:gd name="connsiteX0" fmla="*/ 2498620 w 5079154"/>
                <a:gd name="connsiteY0" fmla="*/ 24 h 5190747"/>
                <a:gd name="connsiteX1" fmla="*/ 3484267 w 5079154"/>
                <a:gd name="connsiteY1" fmla="*/ 172045 h 5190747"/>
                <a:gd name="connsiteX2" fmla="*/ 3543417 w 5079154"/>
                <a:gd name="connsiteY2" fmla="*/ 195382 h 5190747"/>
                <a:gd name="connsiteX3" fmla="*/ 3573040 w 5079154"/>
                <a:gd name="connsiteY3" fmla="*/ 207002 h 5190747"/>
                <a:gd name="connsiteX4" fmla="*/ 3602091 w 5079154"/>
                <a:gd name="connsiteY4" fmla="*/ 220051 h 5190747"/>
                <a:gd name="connsiteX5" fmla="*/ 3660099 w 5079154"/>
                <a:gd name="connsiteY5" fmla="*/ 246531 h 5190747"/>
                <a:gd name="connsiteX6" fmla="*/ 3689150 w 5079154"/>
                <a:gd name="connsiteY6" fmla="*/ 259771 h 5190747"/>
                <a:gd name="connsiteX7" fmla="*/ 3717534 w 5079154"/>
                <a:gd name="connsiteY7" fmla="*/ 274439 h 5190747"/>
                <a:gd name="connsiteX8" fmla="*/ 3774303 w 5079154"/>
                <a:gd name="connsiteY8" fmla="*/ 303871 h 5190747"/>
                <a:gd name="connsiteX9" fmla="*/ 3802688 w 5079154"/>
                <a:gd name="connsiteY9" fmla="*/ 318635 h 5190747"/>
                <a:gd name="connsiteX10" fmla="*/ 3830310 w 5079154"/>
                <a:gd name="connsiteY10" fmla="*/ 334732 h 5190747"/>
                <a:gd name="connsiteX11" fmla="*/ 3885555 w 5079154"/>
                <a:gd name="connsiteY11" fmla="*/ 367308 h 5190747"/>
                <a:gd name="connsiteX12" fmla="*/ 3913178 w 5079154"/>
                <a:gd name="connsiteY12" fmla="*/ 383691 h 5190747"/>
                <a:gd name="connsiteX13" fmla="*/ 3939943 w 5079154"/>
                <a:gd name="connsiteY13" fmla="*/ 401312 h 5190747"/>
                <a:gd name="connsiteX14" fmla="*/ 4339612 w 5079154"/>
                <a:gd name="connsiteY14" fmla="*/ 724972 h 5190747"/>
                <a:gd name="connsiteX15" fmla="*/ 4664034 w 5079154"/>
                <a:gd name="connsiteY15" fmla="*/ 1126832 h 5190747"/>
                <a:gd name="connsiteX16" fmla="*/ 4902539 w 5079154"/>
                <a:gd name="connsiteY16" fmla="*/ 1585460 h 5190747"/>
                <a:gd name="connsiteX17" fmla="*/ 5047891 w 5079154"/>
                <a:gd name="connsiteY17" fmla="*/ 2081046 h 5190747"/>
                <a:gd name="connsiteX18" fmla="*/ 5075228 w 5079154"/>
                <a:gd name="connsiteY18" fmla="*/ 2337554 h 5190747"/>
                <a:gd name="connsiteX19" fmla="*/ 5077609 w 5079154"/>
                <a:gd name="connsiteY19" fmla="*/ 2401943 h 5190747"/>
                <a:gd name="connsiteX20" fmla="*/ 5078847 w 5079154"/>
                <a:gd name="connsiteY20" fmla="*/ 2466237 h 5190747"/>
                <a:gd name="connsiteX21" fmla="*/ 5078466 w 5079154"/>
                <a:gd name="connsiteY21" fmla="*/ 2530531 h 5190747"/>
                <a:gd name="connsiteX22" fmla="*/ 5076942 w 5079154"/>
                <a:gd name="connsiteY22" fmla="*/ 2594729 h 5190747"/>
                <a:gd name="connsiteX23" fmla="*/ 4999028 w 5079154"/>
                <a:gd name="connsiteY23" fmla="*/ 3099269 h 5190747"/>
                <a:gd name="connsiteX24" fmla="*/ 4968738 w 5079154"/>
                <a:gd name="connsiteY24" fmla="*/ 3222141 h 5190747"/>
                <a:gd name="connsiteX25" fmla="*/ 4952451 w 5079154"/>
                <a:gd name="connsiteY25" fmla="*/ 3283101 h 5190747"/>
                <a:gd name="connsiteX26" fmla="*/ 4936925 w 5079154"/>
                <a:gd name="connsiteY26" fmla="*/ 3344156 h 5190747"/>
                <a:gd name="connsiteX27" fmla="*/ 4919875 w 5079154"/>
                <a:gd name="connsiteY27" fmla="*/ 3404831 h 5190747"/>
                <a:gd name="connsiteX28" fmla="*/ 4903016 w 5079154"/>
                <a:gd name="connsiteY28" fmla="*/ 3465410 h 5190747"/>
                <a:gd name="connsiteX29" fmla="*/ 4865297 w 5079154"/>
                <a:gd name="connsiteY29" fmla="*/ 3585520 h 5190747"/>
                <a:gd name="connsiteX30" fmla="*/ 4671177 w 5079154"/>
                <a:gd name="connsiteY30" fmla="*/ 4052340 h 5190747"/>
                <a:gd name="connsiteX31" fmla="*/ 4386094 w 5079154"/>
                <a:gd name="connsiteY31" fmla="*/ 4476393 h 5190747"/>
                <a:gd name="connsiteX32" fmla="*/ 4343708 w 5079154"/>
                <a:gd name="connsiteY32" fmla="*/ 4524875 h 5190747"/>
                <a:gd name="connsiteX33" fmla="*/ 4298655 w 5079154"/>
                <a:gd name="connsiteY33" fmla="*/ 4570976 h 5190747"/>
                <a:gd name="connsiteX34" fmla="*/ 4252935 w 5079154"/>
                <a:gd name="connsiteY34" fmla="*/ 4616411 h 5190747"/>
                <a:gd name="connsiteX35" fmla="*/ 4204738 w 5079154"/>
                <a:gd name="connsiteY35" fmla="*/ 4659273 h 5190747"/>
                <a:gd name="connsiteX36" fmla="*/ 4180354 w 5079154"/>
                <a:gd name="connsiteY36" fmla="*/ 4680419 h 5190747"/>
                <a:gd name="connsiteX37" fmla="*/ 4155494 w 5079154"/>
                <a:gd name="connsiteY37" fmla="*/ 4700898 h 5190747"/>
                <a:gd name="connsiteX38" fmla="*/ 4103964 w 5079154"/>
                <a:gd name="connsiteY38" fmla="*/ 4739664 h 5190747"/>
                <a:gd name="connsiteX39" fmla="*/ 4078151 w 5079154"/>
                <a:gd name="connsiteY39" fmla="*/ 4759000 h 5190747"/>
                <a:gd name="connsiteX40" fmla="*/ 4051766 w 5079154"/>
                <a:gd name="connsiteY40" fmla="*/ 4777479 h 5190747"/>
                <a:gd name="connsiteX41" fmla="*/ 3997950 w 5079154"/>
                <a:gd name="connsiteY41" fmla="*/ 4812816 h 5190747"/>
                <a:gd name="connsiteX42" fmla="*/ 3970994 w 5079154"/>
                <a:gd name="connsiteY42" fmla="*/ 4830342 h 5190747"/>
                <a:gd name="connsiteX43" fmla="*/ 3957469 w 5079154"/>
                <a:gd name="connsiteY43" fmla="*/ 4839010 h 5190747"/>
                <a:gd name="connsiteX44" fmla="*/ 3943563 w 5079154"/>
                <a:gd name="connsiteY44" fmla="*/ 4847011 h 5190747"/>
                <a:gd name="connsiteX45" fmla="*/ 3887746 w 5079154"/>
                <a:gd name="connsiteY45" fmla="*/ 4878824 h 5190747"/>
                <a:gd name="connsiteX46" fmla="*/ 3859742 w 5079154"/>
                <a:gd name="connsiteY46" fmla="*/ 4894541 h 5190747"/>
                <a:gd name="connsiteX47" fmla="*/ 3845741 w 5079154"/>
                <a:gd name="connsiteY47" fmla="*/ 4902351 h 5190747"/>
                <a:gd name="connsiteX48" fmla="*/ 3831358 w 5079154"/>
                <a:gd name="connsiteY48" fmla="*/ 4909400 h 5190747"/>
                <a:gd name="connsiteX49" fmla="*/ 3773827 w 5079154"/>
                <a:gd name="connsiteY49" fmla="*/ 4937498 h 5190747"/>
                <a:gd name="connsiteX50" fmla="*/ 3745157 w 5079154"/>
                <a:gd name="connsiteY50" fmla="*/ 4951500 h 5190747"/>
                <a:gd name="connsiteX51" fmla="*/ 3716106 w 5079154"/>
                <a:gd name="connsiteY51" fmla="*/ 4964835 h 5190747"/>
                <a:gd name="connsiteX52" fmla="*/ 3657146 w 5079154"/>
                <a:gd name="connsiteY52" fmla="*/ 4989314 h 5190747"/>
                <a:gd name="connsiteX53" fmla="*/ 3598091 w 5079154"/>
                <a:gd name="connsiteY53" fmla="*/ 5013032 h 5190747"/>
                <a:gd name="connsiteX54" fmla="*/ 3538083 w 5079154"/>
                <a:gd name="connsiteY54" fmla="*/ 5033986 h 5190747"/>
                <a:gd name="connsiteX55" fmla="*/ 3478171 w 5079154"/>
                <a:gd name="connsiteY55" fmla="*/ 5054656 h 5190747"/>
                <a:gd name="connsiteX56" fmla="*/ 3417306 w 5079154"/>
                <a:gd name="connsiteY56" fmla="*/ 5072086 h 5190747"/>
                <a:gd name="connsiteX57" fmla="*/ 3356632 w 5079154"/>
                <a:gd name="connsiteY57" fmla="*/ 5089422 h 5190747"/>
                <a:gd name="connsiteX58" fmla="*/ 3295386 w 5079154"/>
                <a:gd name="connsiteY58" fmla="*/ 5103996 h 5190747"/>
                <a:gd name="connsiteX59" fmla="*/ 3172514 w 5079154"/>
                <a:gd name="connsiteY59" fmla="*/ 5129999 h 5190747"/>
                <a:gd name="connsiteX60" fmla="*/ 3110887 w 5079154"/>
                <a:gd name="connsiteY60" fmla="*/ 5141143 h 5190747"/>
                <a:gd name="connsiteX61" fmla="*/ 3080121 w 5079154"/>
                <a:gd name="connsiteY61" fmla="*/ 5146667 h 5190747"/>
                <a:gd name="connsiteX62" fmla="*/ 3049165 w 5079154"/>
                <a:gd name="connsiteY62" fmla="*/ 5150954 h 5190747"/>
                <a:gd name="connsiteX63" fmla="*/ 2555008 w 5079154"/>
                <a:gd name="connsiteY63" fmla="*/ 5189435 h 5190747"/>
                <a:gd name="connsiteX64" fmla="*/ 2431945 w 5079154"/>
                <a:gd name="connsiteY64" fmla="*/ 5190483 h 5190747"/>
                <a:gd name="connsiteX65" fmla="*/ 2370318 w 5079154"/>
                <a:gd name="connsiteY65" fmla="*/ 5190387 h 5190747"/>
                <a:gd name="connsiteX66" fmla="*/ 2308501 w 5079154"/>
                <a:gd name="connsiteY66" fmla="*/ 5189244 h 5190747"/>
                <a:gd name="connsiteX67" fmla="*/ 2184200 w 5079154"/>
                <a:gd name="connsiteY67" fmla="*/ 5183434 h 5190747"/>
                <a:gd name="connsiteX68" fmla="*/ 2059994 w 5079154"/>
                <a:gd name="connsiteY68" fmla="*/ 5172099 h 5190747"/>
                <a:gd name="connsiteX69" fmla="*/ 1568027 w 5079154"/>
                <a:gd name="connsiteY69" fmla="*/ 5069134 h 5190747"/>
                <a:gd name="connsiteX70" fmla="*/ 1537738 w 5079154"/>
                <a:gd name="connsiteY70" fmla="*/ 5059704 h 5190747"/>
                <a:gd name="connsiteX71" fmla="*/ 1507829 w 5079154"/>
                <a:gd name="connsiteY71" fmla="*/ 5048941 h 5190747"/>
                <a:gd name="connsiteX72" fmla="*/ 1448298 w 5079154"/>
                <a:gd name="connsiteY72" fmla="*/ 5026557 h 5190747"/>
                <a:gd name="connsiteX73" fmla="*/ 1418485 w 5079154"/>
                <a:gd name="connsiteY73" fmla="*/ 5015318 h 5190747"/>
                <a:gd name="connsiteX74" fmla="*/ 1389243 w 5079154"/>
                <a:gd name="connsiteY74" fmla="*/ 5002649 h 5190747"/>
                <a:gd name="connsiteX75" fmla="*/ 1331045 w 5079154"/>
                <a:gd name="connsiteY75" fmla="*/ 4976360 h 5190747"/>
                <a:gd name="connsiteX76" fmla="*/ 1106446 w 5079154"/>
                <a:gd name="connsiteY76" fmla="*/ 4853583 h 5190747"/>
                <a:gd name="connsiteX77" fmla="*/ 710777 w 5079154"/>
                <a:gd name="connsiteY77" fmla="*/ 4526495 h 5190747"/>
                <a:gd name="connsiteX78" fmla="*/ 400834 w 5079154"/>
                <a:gd name="connsiteY78" fmla="*/ 4116824 h 5190747"/>
                <a:gd name="connsiteX79" fmla="*/ 181092 w 5079154"/>
                <a:gd name="connsiteY79" fmla="*/ 3653719 h 5190747"/>
                <a:gd name="connsiteX80" fmla="*/ 47361 w 5079154"/>
                <a:gd name="connsiteY80" fmla="*/ 3159943 h 5190747"/>
                <a:gd name="connsiteX81" fmla="*/ 36026 w 5079154"/>
                <a:gd name="connsiteY81" fmla="*/ 3096887 h 5190747"/>
                <a:gd name="connsiteX82" fmla="*/ 26882 w 5079154"/>
                <a:gd name="connsiteY82" fmla="*/ 3033546 h 5190747"/>
                <a:gd name="connsiteX83" fmla="*/ 18596 w 5079154"/>
                <a:gd name="connsiteY83" fmla="*/ 2970110 h 5190747"/>
                <a:gd name="connsiteX84" fmla="*/ 12214 w 5079154"/>
                <a:gd name="connsiteY84" fmla="*/ 2906482 h 5190747"/>
                <a:gd name="connsiteX85" fmla="*/ 3451 w 5079154"/>
                <a:gd name="connsiteY85" fmla="*/ 2778848 h 5190747"/>
                <a:gd name="connsiteX86" fmla="*/ 22 w 5079154"/>
                <a:gd name="connsiteY86" fmla="*/ 2650927 h 5190747"/>
                <a:gd name="connsiteX87" fmla="*/ 42313 w 5079154"/>
                <a:gd name="connsiteY87" fmla="*/ 2141625 h 5190747"/>
                <a:gd name="connsiteX88" fmla="*/ 165662 w 5079154"/>
                <a:gd name="connsiteY88" fmla="*/ 1644896 h 5190747"/>
                <a:gd name="connsiteX89" fmla="*/ 370259 w 5079154"/>
                <a:gd name="connsiteY89" fmla="*/ 1173504 h 5190747"/>
                <a:gd name="connsiteX90" fmla="*/ 661247 w 5079154"/>
                <a:gd name="connsiteY90" fmla="*/ 746022 h 5190747"/>
                <a:gd name="connsiteX91" fmla="*/ 704015 w 5079154"/>
                <a:gd name="connsiteY91" fmla="*/ 696968 h 5190747"/>
                <a:gd name="connsiteX92" fmla="*/ 747353 w 5079154"/>
                <a:gd name="connsiteY92" fmla="*/ 648486 h 5190747"/>
                <a:gd name="connsiteX93" fmla="*/ 792121 w 5079154"/>
                <a:gd name="connsiteY93" fmla="*/ 601147 h 5190747"/>
                <a:gd name="connsiteX94" fmla="*/ 814505 w 5079154"/>
                <a:gd name="connsiteY94" fmla="*/ 577429 h 5190747"/>
                <a:gd name="connsiteX95" fmla="*/ 838031 w 5079154"/>
                <a:gd name="connsiteY95" fmla="*/ 554855 h 5190747"/>
                <a:gd name="connsiteX96" fmla="*/ 885942 w 5079154"/>
                <a:gd name="connsiteY96" fmla="*/ 510469 h 5190747"/>
                <a:gd name="connsiteX97" fmla="*/ 910326 w 5079154"/>
                <a:gd name="connsiteY97" fmla="*/ 488752 h 5190747"/>
                <a:gd name="connsiteX98" fmla="*/ 935948 w 5079154"/>
                <a:gd name="connsiteY98" fmla="*/ 468368 h 5190747"/>
                <a:gd name="connsiteX99" fmla="*/ 1040533 w 5079154"/>
                <a:gd name="connsiteY99" fmla="*/ 390073 h 5190747"/>
                <a:gd name="connsiteX100" fmla="*/ 1501638 w 5079154"/>
                <a:gd name="connsiteY100" fmla="*/ 152614 h 5190747"/>
                <a:gd name="connsiteX101" fmla="*/ 1997700 w 5079154"/>
                <a:gd name="connsiteY101" fmla="*/ 32599 h 5190747"/>
                <a:gd name="connsiteX102" fmla="*/ 2498620 w 5079154"/>
                <a:gd name="connsiteY102" fmla="*/ 24 h 5190747"/>
                <a:gd name="connsiteX103" fmla="*/ 2496620 w 5079154"/>
                <a:gd name="connsiteY103" fmla="*/ 193572 h 5190747"/>
                <a:gd name="connsiteX104" fmla="*/ 2037229 w 5079154"/>
                <a:gd name="connsiteY104" fmla="*/ 241483 h 5190747"/>
                <a:gd name="connsiteX105" fmla="*/ 1613081 w 5079154"/>
                <a:gd name="connsiteY105" fmla="*/ 404646 h 5190747"/>
                <a:gd name="connsiteX106" fmla="*/ 1245892 w 5079154"/>
                <a:gd name="connsiteY106" fmla="*/ 657725 h 5190747"/>
                <a:gd name="connsiteX107" fmla="*/ 1163310 w 5079154"/>
                <a:gd name="connsiteY107" fmla="*/ 731639 h 5190747"/>
                <a:gd name="connsiteX108" fmla="*/ 1142831 w 5079154"/>
                <a:gd name="connsiteY108" fmla="*/ 750118 h 5190747"/>
                <a:gd name="connsiteX109" fmla="*/ 1123019 w 5079154"/>
                <a:gd name="connsiteY109" fmla="*/ 769453 h 5190747"/>
                <a:gd name="connsiteX110" fmla="*/ 1083014 w 5079154"/>
                <a:gd name="connsiteY110" fmla="*/ 807744 h 5190747"/>
                <a:gd name="connsiteX111" fmla="*/ 1062917 w 5079154"/>
                <a:gd name="connsiteY111" fmla="*/ 826794 h 5190747"/>
                <a:gd name="connsiteX112" fmla="*/ 1043676 w 5079154"/>
                <a:gd name="connsiteY112" fmla="*/ 846701 h 5190747"/>
                <a:gd name="connsiteX113" fmla="*/ 1005100 w 5079154"/>
                <a:gd name="connsiteY113" fmla="*/ 886516 h 5190747"/>
                <a:gd name="connsiteX114" fmla="*/ 968143 w 5079154"/>
                <a:gd name="connsiteY114" fmla="*/ 927949 h 5190747"/>
                <a:gd name="connsiteX115" fmla="*/ 932138 w 5079154"/>
                <a:gd name="connsiteY115" fmla="*/ 970336 h 5190747"/>
                <a:gd name="connsiteX116" fmla="*/ 514467 w 5079154"/>
                <a:gd name="connsiteY116" fmla="*/ 1759006 h 5190747"/>
                <a:gd name="connsiteX117" fmla="*/ 413693 w 5079154"/>
                <a:gd name="connsiteY117" fmla="*/ 2199918 h 5190747"/>
                <a:gd name="connsiteX118" fmla="*/ 380546 w 5079154"/>
                <a:gd name="connsiteY118" fmla="*/ 2651689 h 5190747"/>
                <a:gd name="connsiteX119" fmla="*/ 380260 w 5079154"/>
                <a:gd name="connsiteY119" fmla="*/ 2708363 h 5190747"/>
                <a:gd name="connsiteX120" fmla="*/ 381403 w 5079154"/>
                <a:gd name="connsiteY120" fmla="*/ 2765036 h 5190747"/>
                <a:gd name="connsiteX121" fmla="*/ 383117 w 5079154"/>
                <a:gd name="connsiteY121" fmla="*/ 2821710 h 5190747"/>
                <a:gd name="connsiteX122" fmla="*/ 384546 w 5079154"/>
                <a:gd name="connsiteY122" fmla="*/ 2849999 h 5190747"/>
                <a:gd name="connsiteX123" fmla="*/ 386261 w 5079154"/>
                <a:gd name="connsiteY123" fmla="*/ 2878289 h 5190747"/>
                <a:gd name="connsiteX124" fmla="*/ 389499 w 5079154"/>
                <a:gd name="connsiteY124" fmla="*/ 2934867 h 5190747"/>
                <a:gd name="connsiteX125" fmla="*/ 394547 w 5079154"/>
                <a:gd name="connsiteY125" fmla="*/ 2991255 h 5190747"/>
                <a:gd name="connsiteX126" fmla="*/ 399691 w 5079154"/>
                <a:gd name="connsiteY126" fmla="*/ 3047738 h 5190747"/>
                <a:gd name="connsiteX127" fmla="*/ 406644 w 5079154"/>
                <a:gd name="connsiteY127" fmla="*/ 3103936 h 5190747"/>
                <a:gd name="connsiteX128" fmla="*/ 500370 w 5079154"/>
                <a:gd name="connsiteY128" fmla="*/ 3546753 h 5190747"/>
                <a:gd name="connsiteX129" fmla="*/ 670677 w 5079154"/>
                <a:gd name="connsiteY129" fmla="*/ 3964710 h 5190747"/>
                <a:gd name="connsiteX130" fmla="*/ 920042 w 5079154"/>
                <a:gd name="connsiteY130" fmla="*/ 4339233 h 5190747"/>
                <a:gd name="connsiteX131" fmla="*/ 1248464 w 5079154"/>
                <a:gd name="connsiteY131" fmla="*/ 4646700 h 5190747"/>
                <a:gd name="connsiteX132" fmla="*/ 1294374 w 5079154"/>
                <a:gd name="connsiteY132" fmla="*/ 4679657 h 5190747"/>
                <a:gd name="connsiteX133" fmla="*/ 1317329 w 5079154"/>
                <a:gd name="connsiteY133" fmla="*/ 4696230 h 5190747"/>
                <a:gd name="connsiteX134" fmla="*/ 1341237 w 5079154"/>
                <a:gd name="connsiteY134" fmla="*/ 4711375 h 5190747"/>
                <a:gd name="connsiteX135" fmla="*/ 1388957 w 5079154"/>
                <a:gd name="connsiteY135" fmla="*/ 4742046 h 5190747"/>
                <a:gd name="connsiteX136" fmla="*/ 1412960 w 5079154"/>
                <a:gd name="connsiteY136" fmla="*/ 4757190 h 5190747"/>
                <a:gd name="connsiteX137" fmla="*/ 1437725 w 5079154"/>
                <a:gd name="connsiteY137" fmla="*/ 4771097 h 5190747"/>
                <a:gd name="connsiteX138" fmla="*/ 1487351 w 5079154"/>
                <a:gd name="connsiteY138" fmla="*/ 4798910 h 5190747"/>
                <a:gd name="connsiteX139" fmla="*/ 1512402 w 5079154"/>
                <a:gd name="connsiteY139" fmla="*/ 4812626 h 5190747"/>
                <a:gd name="connsiteX140" fmla="*/ 1538024 w 5079154"/>
                <a:gd name="connsiteY140" fmla="*/ 4825199 h 5190747"/>
                <a:gd name="connsiteX141" fmla="*/ 1589364 w 5079154"/>
                <a:gd name="connsiteY141" fmla="*/ 4850345 h 5190747"/>
                <a:gd name="connsiteX142" fmla="*/ 1615176 w 5079154"/>
                <a:gd name="connsiteY142" fmla="*/ 4862632 h 5190747"/>
                <a:gd name="connsiteX143" fmla="*/ 1641560 w 5079154"/>
                <a:gd name="connsiteY143" fmla="*/ 4873681 h 5190747"/>
                <a:gd name="connsiteX144" fmla="*/ 2083616 w 5079154"/>
                <a:gd name="connsiteY144" fmla="*/ 5005602 h 5190747"/>
                <a:gd name="connsiteX145" fmla="*/ 2199059 w 5079154"/>
                <a:gd name="connsiteY145" fmla="*/ 5021985 h 5190747"/>
                <a:gd name="connsiteX146" fmla="*/ 2315645 w 5079154"/>
                <a:gd name="connsiteY146" fmla="*/ 5031224 h 5190747"/>
                <a:gd name="connsiteX147" fmla="*/ 2374414 w 5079154"/>
                <a:gd name="connsiteY147" fmla="*/ 5033415 h 5190747"/>
                <a:gd name="connsiteX148" fmla="*/ 2433374 w 5079154"/>
                <a:gd name="connsiteY148" fmla="*/ 5034273 h 5190747"/>
                <a:gd name="connsiteX149" fmla="*/ 2551579 w 5079154"/>
                <a:gd name="connsiteY149" fmla="*/ 5033130 h 5190747"/>
                <a:gd name="connsiteX150" fmla="*/ 2669499 w 5079154"/>
                <a:gd name="connsiteY150" fmla="*/ 5027700 h 5190747"/>
                <a:gd name="connsiteX151" fmla="*/ 2727982 w 5079154"/>
                <a:gd name="connsiteY151" fmla="*/ 5022747 h 5190747"/>
                <a:gd name="connsiteX152" fmla="*/ 2757224 w 5079154"/>
                <a:gd name="connsiteY152" fmla="*/ 5020270 h 5190747"/>
                <a:gd name="connsiteX153" fmla="*/ 2771797 w 5079154"/>
                <a:gd name="connsiteY153" fmla="*/ 5018937 h 5190747"/>
                <a:gd name="connsiteX154" fmla="*/ 2786275 w 5079154"/>
                <a:gd name="connsiteY154" fmla="*/ 5016842 h 5190747"/>
                <a:gd name="connsiteX155" fmla="*/ 2902099 w 5079154"/>
                <a:gd name="connsiteY155" fmla="*/ 4999792 h 5190747"/>
                <a:gd name="connsiteX156" fmla="*/ 3016494 w 5079154"/>
                <a:gd name="connsiteY156" fmla="*/ 4976170 h 5190747"/>
                <a:gd name="connsiteX157" fmla="*/ 3452263 w 5079154"/>
                <a:gd name="connsiteY157" fmla="*/ 4822627 h 5190747"/>
                <a:gd name="connsiteX158" fmla="*/ 3503889 w 5079154"/>
                <a:gd name="connsiteY158" fmla="*/ 4797767 h 5190747"/>
                <a:gd name="connsiteX159" fmla="*/ 3554085 w 5079154"/>
                <a:gd name="connsiteY159" fmla="*/ 4770430 h 5190747"/>
                <a:gd name="connsiteX160" fmla="*/ 3603996 w 5079154"/>
                <a:gd name="connsiteY160" fmla="*/ 4742903 h 5190747"/>
                <a:gd name="connsiteX161" fmla="*/ 3628475 w 5079154"/>
                <a:gd name="connsiteY161" fmla="*/ 4728425 h 5190747"/>
                <a:gd name="connsiteX162" fmla="*/ 3652669 w 5079154"/>
                <a:gd name="connsiteY162" fmla="*/ 4713375 h 5190747"/>
                <a:gd name="connsiteX163" fmla="*/ 3700866 w 5079154"/>
                <a:gd name="connsiteY163" fmla="*/ 4683467 h 5190747"/>
                <a:gd name="connsiteX164" fmla="*/ 3712867 w 5079154"/>
                <a:gd name="connsiteY164" fmla="*/ 4675942 h 5190747"/>
                <a:gd name="connsiteX165" fmla="*/ 3724488 w 5079154"/>
                <a:gd name="connsiteY165" fmla="*/ 4667750 h 5190747"/>
                <a:gd name="connsiteX166" fmla="*/ 3747633 w 5079154"/>
                <a:gd name="connsiteY166" fmla="*/ 4651463 h 5190747"/>
                <a:gd name="connsiteX167" fmla="*/ 3794115 w 5079154"/>
                <a:gd name="connsiteY167" fmla="*/ 4619268 h 5190747"/>
                <a:gd name="connsiteX168" fmla="*/ 3805736 w 5079154"/>
                <a:gd name="connsiteY168" fmla="*/ 4611267 h 5190747"/>
                <a:gd name="connsiteX169" fmla="*/ 3816880 w 5079154"/>
                <a:gd name="connsiteY169" fmla="*/ 4602599 h 5190747"/>
                <a:gd name="connsiteX170" fmla="*/ 3839168 w 5079154"/>
                <a:gd name="connsiteY170" fmla="*/ 4585264 h 5190747"/>
                <a:gd name="connsiteX171" fmla="*/ 3883841 w 5079154"/>
                <a:gd name="connsiteY171" fmla="*/ 4550879 h 5190747"/>
                <a:gd name="connsiteX172" fmla="*/ 3905558 w 5079154"/>
                <a:gd name="connsiteY172" fmla="*/ 4532972 h 5190747"/>
                <a:gd name="connsiteX173" fmla="*/ 3926989 w 5079154"/>
                <a:gd name="connsiteY173" fmla="*/ 4514684 h 5190747"/>
                <a:gd name="connsiteX174" fmla="*/ 3969851 w 5079154"/>
                <a:gd name="connsiteY174" fmla="*/ 4478393 h 5190747"/>
                <a:gd name="connsiteX175" fmla="*/ 4011381 w 5079154"/>
                <a:gd name="connsiteY175" fmla="*/ 4440579 h 5190747"/>
                <a:gd name="connsiteX176" fmla="*/ 4053291 w 5079154"/>
                <a:gd name="connsiteY176" fmla="*/ 4403146 h 5190747"/>
                <a:gd name="connsiteX177" fmla="*/ 4093581 w 5079154"/>
                <a:gd name="connsiteY177" fmla="*/ 4363998 h 5190747"/>
                <a:gd name="connsiteX178" fmla="*/ 4134063 w 5079154"/>
                <a:gd name="connsiteY178" fmla="*/ 4324946 h 5190747"/>
                <a:gd name="connsiteX179" fmla="*/ 4172639 w 5079154"/>
                <a:gd name="connsiteY179" fmla="*/ 4283988 h 5190747"/>
                <a:gd name="connsiteX180" fmla="*/ 4450483 w 5079154"/>
                <a:gd name="connsiteY180" fmla="*/ 3926610 h 5190747"/>
                <a:gd name="connsiteX181" fmla="*/ 4647746 w 5079154"/>
                <a:gd name="connsiteY181" fmla="*/ 3513035 h 5190747"/>
                <a:gd name="connsiteX182" fmla="*/ 4664796 w 5079154"/>
                <a:gd name="connsiteY182" fmla="*/ 3457980 h 5190747"/>
                <a:gd name="connsiteX183" fmla="*/ 4681083 w 5079154"/>
                <a:gd name="connsiteY183" fmla="*/ 3402640 h 5190747"/>
                <a:gd name="connsiteX184" fmla="*/ 4707753 w 5079154"/>
                <a:gd name="connsiteY184" fmla="*/ 3290340 h 5190747"/>
                <a:gd name="connsiteX185" fmla="*/ 4726041 w 5079154"/>
                <a:gd name="connsiteY185" fmla="*/ 3176326 h 5190747"/>
                <a:gd name="connsiteX186" fmla="*/ 4735090 w 5079154"/>
                <a:gd name="connsiteY186" fmla="*/ 3061169 h 5190747"/>
                <a:gd name="connsiteX187" fmla="*/ 4713659 w 5079154"/>
                <a:gd name="connsiteY187" fmla="*/ 2603302 h 5190747"/>
                <a:gd name="connsiteX188" fmla="*/ 4707658 w 5079154"/>
                <a:gd name="connsiteY188" fmla="*/ 2546914 h 5190747"/>
                <a:gd name="connsiteX189" fmla="*/ 4700991 w 5079154"/>
                <a:gd name="connsiteY189" fmla="*/ 2490716 h 5190747"/>
                <a:gd name="connsiteX190" fmla="*/ 4692894 w 5079154"/>
                <a:gd name="connsiteY190" fmla="*/ 2434805 h 5190747"/>
                <a:gd name="connsiteX191" fmla="*/ 4684036 w 5079154"/>
                <a:gd name="connsiteY191" fmla="*/ 2379083 h 5190747"/>
                <a:gd name="connsiteX192" fmla="*/ 4673940 w 5079154"/>
                <a:gd name="connsiteY192" fmla="*/ 2323648 h 5190747"/>
                <a:gd name="connsiteX193" fmla="*/ 4669177 w 5079154"/>
                <a:gd name="connsiteY193" fmla="*/ 2295930 h 5190747"/>
                <a:gd name="connsiteX194" fmla="*/ 4663367 w 5079154"/>
                <a:gd name="connsiteY194" fmla="*/ 2268403 h 5190747"/>
                <a:gd name="connsiteX195" fmla="*/ 4652127 w 5079154"/>
                <a:gd name="connsiteY195" fmla="*/ 2213348 h 5190747"/>
                <a:gd name="connsiteX196" fmla="*/ 4646793 w 5079154"/>
                <a:gd name="connsiteY196" fmla="*/ 2185821 h 5190747"/>
                <a:gd name="connsiteX197" fmla="*/ 4640602 w 5079154"/>
                <a:gd name="connsiteY197" fmla="*/ 2158484 h 5190747"/>
                <a:gd name="connsiteX198" fmla="*/ 4526969 w 5079154"/>
                <a:gd name="connsiteY198" fmla="*/ 1725668 h 5190747"/>
                <a:gd name="connsiteX199" fmla="*/ 4348947 w 5079154"/>
                <a:gd name="connsiteY199" fmla="*/ 1315426 h 5190747"/>
                <a:gd name="connsiteX200" fmla="*/ 4322277 w 5079154"/>
                <a:gd name="connsiteY200" fmla="*/ 1266087 h 5190747"/>
                <a:gd name="connsiteX201" fmla="*/ 4293416 w 5079154"/>
                <a:gd name="connsiteY201" fmla="*/ 1218176 h 5190747"/>
                <a:gd name="connsiteX202" fmla="*/ 4264555 w 5079154"/>
                <a:gd name="connsiteY202" fmla="*/ 1170075 h 5190747"/>
                <a:gd name="connsiteX203" fmla="*/ 4233599 w 5079154"/>
                <a:gd name="connsiteY203" fmla="*/ 1123403 h 5190747"/>
                <a:gd name="connsiteX204" fmla="*/ 4202262 w 5079154"/>
                <a:gd name="connsiteY204" fmla="*/ 1076825 h 5190747"/>
                <a:gd name="connsiteX205" fmla="*/ 4169115 w 5079154"/>
                <a:gd name="connsiteY205" fmla="*/ 1031582 h 5190747"/>
                <a:gd name="connsiteX206" fmla="*/ 4152541 w 5079154"/>
                <a:gd name="connsiteY206" fmla="*/ 1008912 h 5190747"/>
                <a:gd name="connsiteX207" fmla="*/ 4144254 w 5079154"/>
                <a:gd name="connsiteY207" fmla="*/ 997577 h 5190747"/>
                <a:gd name="connsiteX208" fmla="*/ 4135396 w 5079154"/>
                <a:gd name="connsiteY208" fmla="*/ 986719 h 5190747"/>
                <a:gd name="connsiteX209" fmla="*/ 4099963 w 5079154"/>
                <a:gd name="connsiteY209" fmla="*/ 943190 h 5190747"/>
                <a:gd name="connsiteX210" fmla="*/ 3779256 w 5079154"/>
                <a:gd name="connsiteY210" fmla="*/ 627721 h 5190747"/>
                <a:gd name="connsiteX211" fmla="*/ 3593519 w 5079154"/>
                <a:gd name="connsiteY211" fmla="*/ 497705 h 5190747"/>
                <a:gd name="connsiteX212" fmla="*/ 3392827 w 5079154"/>
                <a:gd name="connsiteY212" fmla="*/ 389882 h 5190747"/>
                <a:gd name="connsiteX213" fmla="*/ 2957534 w 5079154"/>
                <a:gd name="connsiteY213" fmla="*/ 245102 h 5190747"/>
                <a:gd name="connsiteX214" fmla="*/ 2901051 w 5079154"/>
                <a:gd name="connsiteY214" fmla="*/ 232910 h 5190747"/>
                <a:gd name="connsiteX215" fmla="*/ 2843901 w 5079154"/>
                <a:gd name="connsiteY215" fmla="*/ 223861 h 5190747"/>
                <a:gd name="connsiteX216" fmla="*/ 2729030 w 5079154"/>
                <a:gd name="connsiteY216" fmla="*/ 208240 h 5190747"/>
                <a:gd name="connsiteX217" fmla="*/ 2671213 w 5079154"/>
                <a:gd name="connsiteY217" fmla="*/ 202716 h 5190747"/>
                <a:gd name="connsiteX218" fmla="*/ 2613206 w 5079154"/>
                <a:gd name="connsiteY218" fmla="*/ 198430 h 5190747"/>
                <a:gd name="connsiteX219" fmla="*/ 2496620 w 5079154"/>
                <a:gd name="connsiteY219" fmla="*/ 193572 h 519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079154" h="5190747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46" name="Freeform: Shape 45">
              <a:extLst>
                <a:ext uri="{FF2B5EF4-FFF2-40B4-BE49-F238E27FC236}">
                  <a16:creationId xmlns:a16="http://schemas.microsoft.com/office/drawing/2014/main" id="{F00387E4-31F7-4BBB-A9C7-508D6221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4665" y="738154"/>
              <a:ext cx="5366579" cy="5378461"/>
            </a:xfrm>
            <a:custGeom>
              <a:avLst/>
              <a:gdLst>
                <a:gd name="connsiteX0" fmla="*/ 2659998 w 5366579"/>
                <a:gd name="connsiteY0" fmla="*/ 1557 h 5378461"/>
                <a:gd name="connsiteX1" fmla="*/ 3683078 w 5366579"/>
                <a:gd name="connsiteY1" fmla="*/ 158815 h 5378461"/>
                <a:gd name="connsiteX2" fmla="*/ 3744609 w 5366579"/>
                <a:gd name="connsiteY2" fmla="*/ 181294 h 5378461"/>
                <a:gd name="connsiteX3" fmla="*/ 3775470 w 5366579"/>
                <a:gd name="connsiteY3" fmla="*/ 192438 h 5378461"/>
                <a:gd name="connsiteX4" fmla="*/ 3806141 w 5366579"/>
                <a:gd name="connsiteY4" fmla="*/ 204154 h 5378461"/>
                <a:gd name="connsiteX5" fmla="*/ 3927109 w 5366579"/>
                <a:gd name="connsiteY5" fmla="*/ 255874 h 5378461"/>
                <a:gd name="connsiteX6" fmla="*/ 4045695 w 5366579"/>
                <a:gd name="connsiteY6" fmla="*/ 313786 h 5378461"/>
                <a:gd name="connsiteX7" fmla="*/ 4161233 w 5366579"/>
                <a:gd name="connsiteY7" fmla="*/ 378461 h 5378461"/>
                <a:gd name="connsiteX8" fmla="*/ 4585095 w 5366579"/>
                <a:gd name="connsiteY8" fmla="*/ 700597 h 5378461"/>
                <a:gd name="connsiteX9" fmla="*/ 5176217 w 5366579"/>
                <a:gd name="connsiteY9" fmla="*/ 1590232 h 5378461"/>
                <a:gd name="connsiteX10" fmla="*/ 5366432 w 5366579"/>
                <a:gd name="connsiteY10" fmla="*/ 2641982 h 5378461"/>
                <a:gd name="connsiteX11" fmla="*/ 4594239 w 5366579"/>
                <a:gd name="connsiteY11" fmla="*/ 4567938 h 5378461"/>
                <a:gd name="connsiteX12" fmla="*/ 4193332 w 5366579"/>
                <a:gd name="connsiteY12" fmla="*/ 4906456 h 5378461"/>
                <a:gd name="connsiteX13" fmla="*/ 4166376 w 5366579"/>
                <a:gd name="connsiteY13" fmla="*/ 4925220 h 5378461"/>
                <a:gd name="connsiteX14" fmla="*/ 4138563 w 5366579"/>
                <a:gd name="connsiteY14" fmla="*/ 4942651 h 5378461"/>
                <a:gd name="connsiteX15" fmla="*/ 4082652 w 5366579"/>
                <a:gd name="connsiteY15" fmla="*/ 4977132 h 5378461"/>
                <a:gd name="connsiteX16" fmla="*/ 4054743 w 5366579"/>
                <a:gd name="connsiteY16" fmla="*/ 4994467 h 5378461"/>
                <a:gd name="connsiteX17" fmla="*/ 4026073 w 5366579"/>
                <a:gd name="connsiteY17" fmla="*/ 5010469 h 5378461"/>
                <a:gd name="connsiteX18" fmla="*/ 3968447 w 5366579"/>
                <a:gd name="connsiteY18" fmla="*/ 5042092 h 5378461"/>
                <a:gd name="connsiteX19" fmla="*/ 3939586 w 5366579"/>
                <a:gd name="connsiteY19" fmla="*/ 5057904 h 5378461"/>
                <a:gd name="connsiteX20" fmla="*/ 3910059 w 5366579"/>
                <a:gd name="connsiteY20" fmla="*/ 5072286 h 5378461"/>
                <a:gd name="connsiteX21" fmla="*/ 3850813 w 5366579"/>
                <a:gd name="connsiteY21" fmla="*/ 5100671 h 5378461"/>
                <a:gd name="connsiteX22" fmla="*/ 3730417 w 5366579"/>
                <a:gd name="connsiteY22" fmla="*/ 5153439 h 5378461"/>
                <a:gd name="connsiteX23" fmla="*/ 3227116 w 5366579"/>
                <a:gd name="connsiteY23" fmla="*/ 5305172 h 5378461"/>
                <a:gd name="connsiteX24" fmla="*/ 3162346 w 5366579"/>
                <a:gd name="connsiteY24" fmla="*/ 5317841 h 5378461"/>
                <a:gd name="connsiteX25" fmla="*/ 3097386 w 5366579"/>
                <a:gd name="connsiteY25" fmla="*/ 5329175 h 5378461"/>
                <a:gd name="connsiteX26" fmla="*/ 2966893 w 5366579"/>
                <a:gd name="connsiteY26" fmla="*/ 5348225 h 5378461"/>
                <a:gd name="connsiteX27" fmla="*/ 2835543 w 5366579"/>
                <a:gd name="connsiteY27" fmla="*/ 5360798 h 5378461"/>
                <a:gd name="connsiteX28" fmla="*/ 2802682 w 5366579"/>
                <a:gd name="connsiteY28" fmla="*/ 5363751 h 5378461"/>
                <a:gd name="connsiteX29" fmla="*/ 2770107 w 5366579"/>
                <a:gd name="connsiteY29" fmla="*/ 5365276 h 5378461"/>
                <a:gd name="connsiteX30" fmla="*/ 2704956 w 5366579"/>
                <a:gd name="connsiteY30" fmla="*/ 5368323 h 5378461"/>
                <a:gd name="connsiteX31" fmla="*/ 2574273 w 5366579"/>
                <a:gd name="connsiteY31" fmla="*/ 5374419 h 5378461"/>
                <a:gd name="connsiteX32" fmla="*/ 2442637 w 5366579"/>
                <a:gd name="connsiteY32" fmla="*/ 5378134 h 5378461"/>
                <a:gd name="connsiteX33" fmla="*/ 2376057 w 5366579"/>
                <a:gd name="connsiteY33" fmla="*/ 5377563 h 5378461"/>
                <a:gd name="connsiteX34" fmla="*/ 2309382 w 5366579"/>
                <a:gd name="connsiteY34" fmla="*/ 5375943 h 5378461"/>
                <a:gd name="connsiteX35" fmla="*/ 2175937 w 5366579"/>
                <a:gd name="connsiteY35" fmla="*/ 5367180 h 5378461"/>
                <a:gd name="connsiteX36" fmla="*/ 2042778 w 5366579"/>
                <a:gd name="connsiteY36" fmla="*/ 5350988 h 5378461"/>
                <a:gd name="connsiteX37" fmla="*/ 2009631 w 5366579"/>
                <a:gd name="connsiteY37" fmla="*/ 5345749 h 5378461"/>
                <a:gd name="connsiteX38" fmla="*/ 1976484 w 5366579"/>
                <a:gd name="connsiteY38" fmla="*/ 5339843 h 5378461"/>
                <a:gd name="connsiteX39" fmla="*/ 1910190 w 5366579"/>
                <a:gd name="connsiteY39" fmla="*/ 5327842 h 5378461"/>
                <a:gd name="connsiteX40" fmla="*/ 1844372 w 5366579"/>
                <a:gd name="connsiteY40" fmla="*/ 5312983 h 5378461"/>
                <a:gd name="connsiteX41" fmla="*/ 1778745 w 5366579"/>
                <a:gd name="connsiteY41" fmla="*/ 5296885 h 5378461"/>
                <a:gd name="connsiteX42" fmla="*/ 1745979 w 5366579"/>
                <a:gd name="connsiteY42" fmla="*/ 5288503 h 5378461"/>
                <a:gd name="connsiteX43" fmla="*/ 1713594 w 5366579"/>
                <a:gd name="connsiteY43" fmla="*/ 5278502 h 5378461"/>
                <a:gd name="connsiteX44" fmla="*/ 1648919 w 5366579"/>
                <a:gd name="connsiteY44" fmla="*/ 5258214 h 5378461"/>
                <a:gd name="connsiteX45" fmla="*/ 1616629 w 5366579"/>
                <a:gd name="connsiteY45" fmla="*/ 5247927 h 5378461"/>
                <a:gd name="connsiteX46" fmla="*/ 1584911 w 5366579"/>
                <a:gd name="connsiteY46" fmla="*/ 5235926 h 5378461"/>
                <a:gd name="connsiteX47" fmla="*/ 1521379 w 5366579"/>
                <a:gd name="connsiteY47" fmla="*/ 5211827 h 5378461"/>
                <a:gd name="connsiteX48" fmla="*/ 1489661 w 5366579"/>
                <a:gd name="connsiteY48" fmla="*/ 5199540 h 5378461"/>
                <a:gd name="connsiteX49" fmla="*/ 1458705 w 5366579"/>
                <a:gd name="connsiteY49" fmla="*/ 5185443 h 5378461"/>
                <a:gd name="connsiteX50" fmla="*/ 1396697 w 5366579"/>
                <a:gd name="connsiteY50" fmla="*/ 5157249 h 5378461"/>
                <a:gd name="connsiteX51" fmla="*/ 1365741 w 5366579"/>
                <a:gd name="connsiteY51" fmla="*/ 5142962 h 5378461"/>
                <a:gd name="connsiteX52" fmla="*/ 1335546 w 5366579"/>
                <a:gd name="connsiteY52" fmla="*/ 5127055 h 5378461"/>
                <a:gd name="connsiteX53" fmla="*/ 1275253 w 5366579"/>
                <a:gd name="connsiteY53" fmla="*/ 5095051 h 5378461"/>
                <a:gd name="connsiteX54" fmla="*/ 1245345 w 5366579"/>
                <a:gd name="connsiteY54" fmla="*/ 5078573 h 5378461"/>
                <a:gd name="connsiteX55" fmla="*/ 1216198 w 5366579"/>
                <a:gd name="connsiteY55" fmla="*/ 5060761 h 5378461"/>
                <a:gd name="connsiteX56" fmla="*/ 1158000 w 5366579"/>
                <a:gd name="connsiteY56" fmla="*/ 5024947 h 5378461"/>
                <a:gd name="connsiteX57" fmla="*/ 737567 w 5366579"/>
                <a:gd name="connsiteY57" fmla="*/ 4676713 h 5378461"/>
                <a:gd name="connsiteX58" fmla="*/ 409050 w 5366579"/>
                <a:gd name="connsiteY58" fmla="*/ 4241706 h 5378461"/>
                <a:gd name="connsiteX59" fmla="*/ 177973 w 5366579"/>
                <a:gd name="connsiteY59" fmla="*/ 3750121 h 5378461"/>
                <a:gd name="connsiteX60" fmla="*/ 42813 w 5366579"/>
                <a:gd name="connsiteY60" fmla="*/ 3226055 h 5378461"/>
                <a:gd name="connsiteX61" fmla="*/ 46 w 5366579"/>
                <a:gd name="connsiteY61" fmla="*/ 2687988 h 5378461"/>
                <a:gd name="connsiteX62" fmla="*/ 47862 w 5366579"/>
                <a:gd name="connsiteY62" fmla="*/ 2151064 h 5378461"/>
                <a:gd name="connsiteX63" fmla="*/ 184926 w 5366579"/>
                <a:gd name="connsiteY63" fmla="*/ 1629761 h 5378461"/>
                <a:gd name="connsiteX64" fmla="*/ 747949 w 5366579"/>
                <a:gd name="connsiteY64" fmla="*/ 718789 h 5378461"/>
                <a:gd name="connsiteX65" fmla="*/ 1161334 w 5366579"/>
                <a:gd name="connsiteY65" fmla="*/ 381128 h 5378461"/>
                <a:gd name="connsiteX66" fmla="*/ 1635393 w 5366579"/>
                <a:gd name="connsiteY66" fmla="*/ 149766 h 5378461"/>
                <a:gd name="connsiteX67" fmla="*/ 2659998 w 5366579"/>
                <a:gd name="connsiteY67" fmla="*/ 1557 h 5378461"/>
                <a:gd name="connsiteX68" fmla="*/ 2659712 w 5366579"/>
                <a:gd name="connsiteY68" fmla="*/ 30132 h 5378461"/>
                <a:gd name="connsiteX69" fmla="*/ 2149267 w 5366579"/>
                <a:gd name="connsiteY69" fmla="*/ 68708 h 5378461"/>
                <a:gd name="connsiteX70" fmla="*/ 2086402 w 5366579"/>
                <a:gd name="connsiteY70" fmla="*/ 80329 h 5378461"/>
                <a:gd name="connsiteX71" fmla="*/ 2024394 w 5366579"/>
                <a:gd name="connsiteY71" fmla="*/ 95664 h 5378461"/>
                <a:gd name="connsiteX72" fmla="*/ 1962577 w 5366579"/>
                <a:gd name="connsiteY72" fmla="*/ 111285 h 5378461"/>
                <a:gd name="connsiteX73" fmla="*/ 1901712 w 5366579"/>
                <a:gd name="connsiteY73" fmla="*/ 130144 h 5378461"/>
                <a:gd name="connsiteX74" fmla="*/ 1841038 w 5366579"/>
                <a:gd name="connsiteY74" fmla="*/ 149575 h 5378461"/>
                <a:gd name="connsiteX75" fmla="*/ 1825893 w 5366579"/>
                <a:gd name="connsiteY75" fmla="*/ 154528 h 5378461"/>
                <a:gd name="connsiteX76" fmla="*/ 1811034 w 5366579"/>
                <a:gd name="connsiteY76" fmla="*/ 160243 h 5378461"/>
                <a:gd name="connsiteX77" fmla="*/ 1781412 w 5366579"/>
                <a:gd name="connsiteY77" fmla="*/ 171864 h 5378461"/>
                <a:gd name="connsiteX78" fmla="*/ 1722357 w 5366579"/>
                <a:gd name="connsiteY78" fmla="*/ 195200 h 5378461"/>
                <a:gd name="connsiteX79" fmla="*/ 1707593 w 5366579"/>
                <a:gd name="connsiteY79" fmla="*/ 201010 h 5378461"/>
                <a:gd name="connsiteX80" fmla="*/ 1693210 w 5366579"/>
                <a:gd name="connsiteY80" fmla="*/ 207678 h 5378461"/>
                <a:gd name="connsiteX81" fmla="*/ 1664445 w 5366579"/>
                <a:gd name="connsiteY81" fmla="*/ 221108 h 5378461"/>
                <a:gd name="connsiteX82" fmla="*/ 1237629 w 5366579"/>
                <a:gd name="connsiteY82" fmla="*/ 486856 h 5378461"/>
                <a:gd name="connsiteX83" fmla="*/ 891396 w 5366579"/>
                <a:gd name="connsiteY83" fmla="*/ 843567 h 5378461"/>
                <a:gd name="connsiteX84" fmla="*/ 629839 w 5366579"/>
                <a:gd name="connsiteY84" fmla="*/ 1261715 h 5378461"/>
                <a:gd name="connsiteX85" fmla="*/ 576975 w 5366579"/>
                <a:gd name="connsiteY85" fmla="*/ 1372871 h 5378461"/>
                <a:gd name="connsiteX86" fmla="*/ 529160 w 5366579"/>
                <a:gd name="connsiteY86" fmla="*/ 1486219 h 5378461"/>
                <a:gd name="connsiteX87" fmla="*/ 485821 w 5366579"/>
                <a:gd name="connsiteY87" fmla="*/ 1601376 h 5378461"/>
                <a:gd name="connsiteX88" fmla="*/ 447531 w 5366579"/>
                <a:gd name="connsiteY88" fmla="*/ 1718248 h 5378461"/>
                <a:gd name="connsiteX89" fmla="*/ 339041 w 5366579"/>
                <a:gd name="connsiteY89" fmla="*/ 2197641 h 5378461"/>
                <a:gd name="connsiteX90" fmla="*/ 305608 w 5366579"/>
                <a:gd name="connsiteY90" fmla="*/ 2687988 h 5378461"/>
                <a:gd name="connsiteX91" fmla="*/ 460770 w 5366579"/>
                <a:gd name="connsiteY91" fmla="*/ 3652299 h 5378461"/>
                <a:gd name="connsiteX92" fmla="*/ 936163 w 5366579"/>
                <a:gd name="connsiteY92" fmla="*/ 4493738 h 5378461"/>
                <a:gd name="connsiteX93" fmla="*/ 1727024 w 5366579"/>
                <a:gd name="connsiteY93" fmla="*/ 5041997 h 5378461"/>
                <a:gd name="connsiteX94" fmla="*/ 1784364 w 5366579"/>
                <a:gd name="connsiteY94" fmla="*/ 5063523 h 5378461"/>
                <a:gd name="connsiteX95" fmla="*/ 1813035 w 5366579"/>
                <a:gd name="connsiteY95" fmla="*/ 5074477 h 5378461"/>
                <a:gd name="connsiteX96" fmla="*/ 1842181 w 5366579"/>
                <a:gd name="connsiteY96" fmla="*/ 5083907 h 5378461"/>
                <a:gd name="connsiteX97" fmla="*/ 1900760 w 5366579"/>
                <a:gd name="connsiteY97" fmla="*/ 5102290 h 5378461"/>
                <a:gd name="connsiteX98" fmla="*/ 1959815 w 5366579"/>
                <a:gd name="connsiteY98" fmla="*/ 5119625 h 5378461"/>
                <a:gd name="connsiteX99" fmla="*/ 2019537 w 5366579"/>
                <a:gd name="connsiteY99" fmla="*/ 5134866 h 5378461"/>
                <a:gd name="connsiteX100" fmla="*/ 2049445 w 5366579"/>
                <a:gd name="connsiteY100" fmla="*/ 5142581 h 5378461"/>
                <a:gd name="connsiteX101" fmla="*/ 2079544 w 5366579"/>
                <a:gd name="connsiteY101" fmla="*/ 5149629 h 5378461"/>
                <a:gd name="connsiteX102" fmla="*/ 2201178 w 5366579"/>
                <a:gd name="connsiteY102" fmla="*/ 5173442 h 5378461"/>
                <a:gd name="connsiteX103" fmla="*/ 2324337 w 5366579"/>
                <a:gd name="connsiteY103" fmla="*/ 5190587 h 5378461"/>
                <a:gd name="connsiteX104" fmla="*/ 2386344 w 5366579"/>
                <a:gd name="connsiteY104" fmla="*/ 5196873 h 5378461"/>
                <a:gd name="connsiteX105" fmla="*/ 2448638 w 5366579"/>
                <a:gd name="connsiteY105" fmla="*/ 5202207 h 5378461"/>
                <a:gd name="connsiteX106" fmla="*/ 2574844 w 5366579"/>
                <a:gd name="connsiteY106" fmla="*/ 5208303 h 5378461"/>
                <a:gd name="connsiteX107" fmla="*/ 2702003 w 5366579"/>
                <a:gd name="connsiteY107" fmla="*/ 5212209 h 5378461"/>
                <a:gd name="connsiteX108" fmla="*/ 2765725 w 5366579"/>
                <a:gd name="connsiteY108" fmla="*/ 5213828 h 5378461"/>
                <a:gd name="connsiteX109" fmla="*/ 2797634 w 5366579"/>
                <a:gd name="connsiteY109" fmla="*/ 5214685 h 5378461"/>
                <a:gd name="connsiteX110" fmla="*/ 2829162 w 5366579"/>
                <a:gd name="connsiteY110" fmla="*/ 5214113 h 5378461"/>
                <a:gd name="connsiteX111" fmla="*/ 2955273 w 5366579"/>
                <a:gd name="connsiteY111" fmla="*/ 5211256 h 5378461"/>
                <a:gd name="connsiteX112" fmla="*/ 3081098 w 5366579"/>
                <a:gd name="connsiteY112" fmla="*/ 5201922 h 5378461"/>
                <a:gd name="connsiteX113" fmla="*/ 3143772 w 5366579"/>
                <a:gd name="connsiteY113" fmla="*/ 5194968 h 5378461"/>
                <a:gd name="connsiteX114" fmla="*/ 3206352 w 5366579"/>
                <a:gd name="connsiteY114" fmla="*/ 5186777 h 5378461"/>
                <a:gd name="connsiteX115" fmla="*/ 3330843 w 5366579"/>
                <a:gd name="connsiteY115" fmla="*/ 5165727 h 5378461"/>
                <a:gd name="connsiteX116" fmla="*/ 3392851 w 5366579"/>
                <a:gd name="connsiteY116" fmla="*/ 5153725 h 5378461"/>
                <a:gd name="connsiteX117" fmla="*/ 3454097 w 5366579"/>
                <a:gd name="connsiteY117" fmla="*/ 5138580 h 5378461"/>
                <a:gd name="connsiteX118" fmla="*/ 3515343 w 5366579"/>
                <a:gd name="connsiteY118" fmla="*/ 5123150 h 5378461"/>
                <a:gd name="connsiteX119" fmla="*/ 3575731 w 5366579"/>
                <a:gd name="connsiteY119" fmla="*/ 5104766 h 5378461"/>
                <a:gd name="connsiteX120" fmla="*/ 3636120 w 5366579"/>
                <a:gd name="connsiteY120" fmla="*/ 5086002 h 5378461"/>
                <a:gd name="connsiteX121" fmla="*/ 3651169 w 5366579"/>
                <a:gd name="connsiteY121" fmla="*/ 5081240 h 5378461"/>
                <a:gd name="connsiteX122" fmla="*/ 3665933 w 5366579"/>
                <a:gd name="connsiteY122" fmla="*/ 5075620 h 5378461"/>
                <a:gd name="connsiteX123" fmla="*/ 3695460 w 5366579"/>
                <a:gd name="connsiteY123" fmla="*/ 5064380 h 5378461"/>
                <a:gd name="connsiteX124" fmla="*/ 4526898 w 5366579"/>
                <a:gd name="connsiteY124" fmla="*/ 4505644 h 5378461"/>
                <a:gd name="connsiteX125" fmla="*/ 4569094 w 5366579"/>
                <a:gd name="connsiteY125" fmla="*/ 4458590 h 5378461"/>
                <a:gd name="connsiteX126" fmla="*/ 4608813 w 5366579"/>
                <a:gd name="connsiteY126" fmla="*/ 4409441 h 5378461"/>
                <a:gd name="connsiteX127" fmla="*/ 4648056 w 5366579"/>
                <a:gd name="connsiteY127" fmla="*/ 4360007 h 5378461"/>
                <a:gd name="connsiteX128" fmla="*/ 4684822 w 5366579"/>
                <a:gd name="connsiteY128" fmla="*/ 4308667 h 5378461"/>
                <a:gd name="connsiteX129" fmla="*/ 4721017 w 5366579"/>
                <a:gd name="connsiteY129" fmla="*/ 4257041 h 5378461"/>
                <a:gd name="connsiteX130" fmla="*/ 4754545 w 5366579"/>
                <a:gd name="connsiteY130" fmla="*/ 4203606 h 5378461"/>
                <a:gd name="connsiteX131" fmla="*/ 4787692 w 5366579"/>
                <a:gd name="connsiteY131" fmla="*/ 4149980 h 5378461"/>
                <a:gd name="connsiteX132" fmla="*/ 4818268 w 5366579"/>
                <a:gd name="connsiteY132" fmla="*/ 4094831 h 5378461"/>
                <a:gd name="connsiteX133" fmla="*/ 5011244 w 5366579"/>
                <a:gd name="connsiteY133" fmla="*/ 3631630 h 5378461"/>
                <a:gd name="connsiteX134" fmla="*/ 5111352 w 5366579"/>
                <a:gd name="connsiteY134" fmla="*/ 3142426 h 5378461"/>
                <a:gd name="connsiteX135" fmla="*/ 5122877 w 5366579"/>
                <a:gd name="connsiteY135" fmla="*/ 3018410 h 5378461"/>
                <a:gd name="connsiteX136" fmla="*/ 5129259 w 5366579"/>
                <a:gd name="connsiteY136" fmla="*/ 2894204 h 5378461"/>
                <a:gd name="connsiteX137" fmla="*/ 5131069 w 5366579"/>
                <a:gd name="connsiteY137" fmla="*/ 2769998 h 5378461"/>
                <a:gd name="connsiteX138" fmla="*/ 5129735 w 5366579"/>
                <a:gd name="connsiteY138" fmla="*/ 2707990 h 5378461"/>
                <a:gd name="connsiteX139" fmla="*/ 5128116 w 5366579"/>
                <a:gd name="connsiteY139" fmla="*/ 2646078 h 5378461"/>
                <a:gd name="connsiteX140" fmla="*/ 5124687 w 5366579"/>
                <a:gd name="connsiteY140" fmla="*/ 2584165 h 5378461"/>
                <a:gd name="connsiteX141" fmla="*/ 5120401 w 5366579"/>
                <a:gd name="connsiteY141" fmla="*/ 2522444 h 5378461"/>
                <a:gd name="connsiteX142" fmla="*/ 5114876 w 5366579"/>
                <a:gd name="connsiteY142" fmla="*/ 2460817 h 5378461"/>
                <a:gd name="connsiteX143" fmla="*/ 5112209 w 5366579"/>
                <a:gd name="connsiteY143" fmla="*/ 2430051 h 5378461"/>
                <a:gd name="connsiteX144" fmla="*/ 5108399 w 5366579"/>
                <a:gd name="connsiteY144" fmla="*/ 2399381 h 5378461"/>
                <a:gd name="connsiteX145" fmla="*/ 5070108 w 5366579"/>
                <a:gd name="connsiteY145" fmla="*/ 2155255 h 5378461"/>
                <a:gd name="connsiteX146" fmla="*/ 4939140 w 5366579"/>
                <a:gd name="connsiteY146" fmla="*/ 1680338 h 5378461"/>
                <a:gd name="connsiteX147" fmla="*/ 4452888 w 5366579"/>
                <a:gd name="connsiteY147" fmla="*/ 826517 h 5378461"/>
                <a:gd name="connsiteX148" fmla="*/ 4091605 w 5366579"/>
                <a:gd name="connsiteY148" fmla="*/ 482855 h 5378461"/>
                <a:gd name="connsiteX149" fmla="*/ 3989211 w 5366579"/>
                <a:gd name="connsiteY149" fmla="*/ 409703 h 5378461"/>
                <a:gd name="connsiteX150" fmla="*/ 3882531 w 5366579"/>
                <a:gd name="connsiteY150" fmla="*/ 342171 h 5378461"/>
                <a:gd name="connsiteX151" fmla="*/ 3771565 w 5366579"/>
                <a:gd name="connsiteY151" fmla="*/ 281211 h 5378461"/>
                <a:gd name="connsiteX152" fmla="*/ 3656884 w 5366579"/>
                <a:gd name="connsiteY152" fmla="*/ 226633 h 5378461"/>
                <a:gd name="connsiteX153" fmla="*/ 3642406 w 5366579"/>
                <a:gd name="connsiteY153" fmla="*/ 219965 h 5378461"/>
                <a:gd name="connsiteX154" fmla="*/ 3627642 w 5366579"/>
                <a:gd name="connsiteY154" fmla="*/ 214060 h 5378461"/>
                <a:gd name="connsiteX155" fmla="*/ 3598115 w 5366579"/>
                <a:gd name="connsiteY155" fmla="*/ 202249 h 5378461"/>
                <a:gd name="connsiteX156" fmla="*/ 3538965 w 5366579"/>
                <a:gd name="connsiteY156" fmla="*/ 178627 h 5378461"/>
                <a:gd name="connsiteX157" fmla="*/ 3478767 w 5366579"/>
                <a:gd name="connsiteY157" fmla="*/ 157576 h 5378461"/>
                <a:gd name="connsiteX158" fmla="*/ 3418092 w 5366579"/>
                <a:gd name="connsiteY158" fmla="*/ 137764 h 5378461"/>
                <a:gd name="connsiteX159" fmla="*/ 3387708 w 5366579"/>
                <a:gd name="connsiteY159" fmla="*/ 127954 h 5378461"/>
                <a:gd name="connsiteX160" fmla="*/ 3356847 w 5366579"/>
                <a:gd name="connsiteY160" fmla="*/ 119762 h 5378461"/>
                <a:gd name="connsiteX161" fmla="*/ 3295029 w 5366579"/>
                <a:gd name="connsiteY161" fmla="*/ 103570 h 5378461"/>
                <a:gd name="connsiteX162" fmla="*/ 3170061 w 5366579"/>
                <a:gd name="connsiteY162" fmla="*/ 76233 h 5378461"/>
                <a:gd name="connsiteX163" fmla="*/ 2659712 w 5366579"/>
                <a:gd name="connsiteY163" fmla="*/ 30132 h 537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366579" h="5378461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AC3D20-E4ED-49E6-AADF-E32D5427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CA964C-EED3-4447-826F-685E33AE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638819 h 2928886"/>
                <a:gd name="connsiteX1" fmla="*/ 31090 w 3481139"/>
                <a:gd name="connsiteY1" fmla="*/ 2704150 h 2928886"/>
                <a:gd name="connsiteX2" fmla="*/ 120149 w 3481139"/>
                <a:gd name="connsiteY2" fmla="*/ 2845955 h 2928886"/>
                <a:gd name="connsiteX3" fmla="*/ 185501 w 3481139"/>
                <a:gd name="connsiteY3" fmla="*/ 2928886 h 2928886"/>
                <a:gd name="connsiteX4" fmla="*/ 0 w 3481139"/>
                <a:gd name="connsiteY4" fmla="*/ 2928886 h 2928886"/>
                <a:gd name="connsiteX5" fmla="*/ 1421035 w 3481139"/>
                <a:gd name="connsiteY5" fmla="*/ 1378 h 2928886"/>
                <a:gd name="connsiteX6" fmla="*/ 2605678 w 3481139"/>
                <a:gd name="connsiteY6" fmla="*/ 348168 h 2928886"/>
                <a:gd name="connsiteX7" fmla="*/ 3411215 w 3481139"/>
                <a:gd name="connsiteY7" fmla="*/ 1492067 h 2928886"/>
                <a:gd name="connsiteX8" fmla="*/ 3306857 w 3481139"/>
                <a:gd name="connsiteY8" fmla="*/ 2839295 h 2928886"/>
                <a:gd name="connsiteX9" fmla="*/ 3261670 w 3481139"/>
                <a:gd name="connsiteY9" fmla="*/ 2928886 h 2928886"/>
                <a:gd name="connsiteX10" fmla="*/ 2857174 w 3481139"/>
                <a:gd name="connsiteY10" fmla="*/ 2928886 h 2928886"/>
                <a:gd name="connsiteX11" fmla="*/ 2915377 w 3481139"/>
                <a:gd name="connsiteY11" fmla="*/ 2836712 h 2928886"/>
                <a:gd name="connsiteX12" fmla="*/ 3115608 w 3481139"/>
                <a:gd name="connsiteY12" fmla="*/ 2239047 h 2928886"/>
                <a:gd name="connsiteX13" fmla="*/ 3072115 w 3481139"/>
                <a:gd name="connsiteY13" fmla="*/ 1582856 h 2928886"/>
                <a:gd name="connsiteX14" fmla="*/ 2816844 w 3481139"/>
                <a:gd name="connsiteY14" fmla="*/ 1040240 h 2928886"/>
                <a:gd name="connsiteX15" fmla="*/ 2406710 w 3481139"/>
                <a:gd name="connsiteY15" fmla="*/ 637298 h 2928886"/>
                <a:gd name="connsiteX16" fmla="*/ 1778438 w 3481139"/>
                <a:gd name="connsiteY16" fmla="*/ 376813 h 2928886"/>
                <a:gd name="connsiteX17" fmla="*/ 1082136 w 3481139"/>
                <a:gd name="connsiteY17" fmla="*/ 405400 h 2928886"/>
                <a:gd name="connsiteX18" fmla="*/ 770453 w 3481139"/>
                <a:gd name="connsiteY18" fmla="*/ 610712 h 2928886"/>
                <a:gd name="connsiteX19" fmla="*/ 504311 w 3481139"/>
                <a:gd name="connsiteY19" fmla="*/ 1053517 h 2928886"/>
                <a:gd name="connsiteX20" fmla="*/ 370837 w 3481139"/>
                <a:gd name="connsiteY20" fmla="*/ 1303660 h 2928886"/>
                <a:gd name="connsiteX21" fmla="*/ 18332 w 3481139"/>
                <a:gd name="connsiteY21" fmla="*/ 1735234 h 2928886"/>
                <a:gd name="connsiteX22" fmla="*/ 0 w 3481139"/>
                <a:gd name="connsiteY22" fmla="*/ 1752611 h 2928886"/>
                <a:gd name="connsiteX23" fmla="*/ 0 w 3481139"/>
                <a:gd name="connsiteY23" fmla="*/ 1233485 h 2928886"/>
                <a:gd name="connsiteX24" fmla="*/ 18046 w 3481139"/>
                <a:gd name="connsiteY24" fmla="*/ 1208183 h 2928886"/>
                <a:gd name="connsiteX25" fmla="*/ 65393 w 3481139"/>
                <a:gd name="connsiteY25" fmla="*/ 1130865 h 2928886"/>
                <a:gd name="connsiteX26" fmla="*/ 991384 w 3481139"/>
                <a:gd name="connsiteY26" fmla="*/ 66436 h 2928886"/>
                <a:gd name="connsiteX27" fmla="*/ 1421035 w 3481139"/>
                <a:gd name="connsiteY27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81139" h="2928886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4482870-6C00-4014-90C6-638B19BB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454676 h 2928886"/>
                <a:gd name="connsiteX1" fmla="*/ 23037 w 3481139"/>
                <a:gd name="connsiteY1" fmla="*/ 2524361 h 2928886"/>
                <a:gd name="connsiteX2" fmla="*/ 92498 w 3481139"/>
                <a:gd name="connsiteY2" fmla="*/ 2670254 h 2928886"/>
                <a:gd name="connsiteX3" fmla="*/ 177819 w 3481139"/>
                <a:gd name="connsiteY3" fmla="*/ 2806016 h 2928886"/>
                <a:gd name="connsiteX4" fmla="*/ 274733 w 3481139"/>
                <a:gd name="connsiteY4" fmla="*/ 2928886 h 2928886"/>
                <a:gd name="connsiteX5" fmla="*/ 0 w 3481139"/>
                <a:gd name="connsiteY5" fmla="*/ 2928886 h 2928886"/>
                <a:gd name="connsiteX6" fmla="*/ 1421035 w 3481139"/>
                <a:gd name="connsiteY6" fmla="*/ 1378 h 2928886"/>
                <a:gd name="connsiteX7" fmla="*/ 2605678 w 3481139"/>
                <a:gd name="connsiteY7" fmla="*/ 348168 h 2928886"/>
                <a:gd name="connsiteX8" fmla="*/ 3411215 w 3481139"/>
                <a:gd name="connsiteY8" fmla="*/ 1492067 h 2928886"/>
                <a:gd name="connsiteX9" fmla="*/ 3306857 w 3481139"/>
                <a:gd name="connsiteY9" fmla="*/ 2839295 h 2928886"/>
                <a:gd name="connsiteX10" fmla="*/ 3261670 w 3481139"/>
                <a:gd name="connsiteY10" fmla="*/ 2928886 h 2928886"/>
                <a:gd name="connsiteX11" fmla="*/ 2774329 w 3481139"/>
                <a:gd name="connsiteY11" fmla="*/ 2928886 h 2928886"/>
                <a:gd name="connsiteX12" fmla="*/ 2854316 w 3481139"/>
                <a:gd name="connsiteY12" fmla="*/ 2802203 h 2928886"/>
                <a:gd name="connsiteX13" fmla="*/ 3046067 w 3481139"/>
                <a:gd name="connsiteY13" fmla="*/ 2229848 h 2928886"/>
                <a:gd name="connsiteX14" fmla="*/ 3004330 w 3481139"/>
                <a:gd name="connsiteY14" fmla="*/ 1601092 h 2928886"/>
                <a:gd name="connsiteX15" fmla="*/ 2759775 w 3481139"/>
                <a:gd name="connsiteY15" fmla="*/ 1081112 h 2928886"/>
                <a:gd name="connsiteX16" fmla="*/ 2367007 w 3481139"/>
                <a:gd name="connsiteY16" fmla="*/ 695245 h 2928886"/>
                <a:gd name="connsiteX17" fmla="*/ 1765861 w 3481139"/>
                <a:gd name="connsiteY17" fmla="*/ 445951 h 2928886"/>
                <a:gd name="connsiteX18" fmla="*/ 1100322 w 3481139"/>
                <a:gd name="connsiteY18" fmla="*/ 473271 h 2928886"/>
                <a:gd name="connsiteX19" fmla="*/ 566662 w 3481139"/>
                <a:gd name="connsiteY19" fmla="*/ 1085790 h 2928886"/>
                <a:gd name="connsiteX20" fmla="*/ 431916 w 3481139"/>
                <a:gd name="connsiteY20" fmla="*/ 1338236 h 2928886"/>
                <a:gd name="connsiteX21" fmla="*/ 66359 w 3481139"/>
                <a:gd name="connsiteY21" fmla="*/ 1786460 h 2928886"/>
                <a:gd name="connsiteX22" fmla="*/ 1807 w 3481139"/>
                <a:gd name="connsiteY22" fmla="*/ 1848695 h 2928886"/>
                <a:gd name="connsiteX23" fmla="*/ 0 w 3481139"/>
                <a:gd name="connsiteY23" fmla="*/ 1850695 h 2928886"/>
                <a:gd name="connsiteX24" fmla="*/ 0 w 3481139"/>
                <a:gd name="connsiteY24" fmla="*/ 1233485 h 2928886"/>
                <a:gd name="connsiteX25" fmla="*/ 18046 w 3481139"/>
                <a:gd name="connsiteY25" fmla="*/ 1208183 h 2928886"/>
                <a:gd name="connsiteX26" fmla="*/ 65393 w 3481139"/>
                <a:gd name="connsiteY26" fmla="*/ 1130865 h 2928886"/>
                <a:gd name="connsiteX27" fmla="*/ 991384 w 3481139"/>
                <a:gd name="connsiteY27" fmla="*/ 66436 h 2928886"/>
                <a:gd name="connsiteX28" fmla="*/ 1421035 w 3481139"/>
                <a:gd name="connsiteY28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1139" h="2928886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7410C4-9F35-480D-AF41-9881677B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3804226"/>
              <a:ext cx="3664532" cy="3063253"/>
            </a:xfrm>
            <a:custGeom>
              <a:avLst/>
              <a:gdLst>
                <a:gd name="connsiteX0" fmla="*/ 1589544 w 3664532"/>
                <a:gd name="connsiteY0" fmla="*/ 1348 h 3063253"/>
                <a:gd name="connsiteX1" fmla="*/ 3592316 w 3664532"/>
                <a:gd name="connsiteY1" fmla="*/ 1577908 h 3063253"/>
                <a:gd name="connsiteX2" fmla="*/ 3464985 w 3664532"/>
                <a:gd name="connsiteY2" fmla="*/ 3019497 h 3063253"/>
                <a:gd name="connsiteX3" fmla="*/ 3441980 w 3664532"/>
                <a:gd name="connsiteY3" fmla="*/ 3063253 h 3063253"/>
                <a:gd name="connsiteX4" fmla="*/ 3180670 w 3664532"/>
                <a:gd name="connsiteY4" fmla="*/ 3063253 h 3063253"/>
                <a:gd name="connsiteX5" fmla="*/ 3224136 w 3664532"/>
                <a:gd name="connsiteY5" fmla="*/ 2966554 h 3063253"/>
                <a:gd name="connsiteX6" fmla="*/ 3355620 w 3664532"/>
                <a:gd name="connsiteY6" fmla="*/ 2437076 h 3063253"/>
                <a:gd name="connsiteX7" fmla="*/ 3363467 w 3664532"/>
                <a:gd name="connsiteY7" fmla="*/ 2076633 h 3063253"/>
                <a:gd name="connsiteX8" fmla="*/ 3304293 w 3664532"/>
                <a:gd name="connsiteY8" fmla="*/ 1722087 h 3063253"/>
                <a:gd name="connsiteX9" fmla="*/ 3182877 w 3664532"/>
                <a:gd name="connsiteY9" fmla="*/ 1384217 h 3063253"/>
                <a:gd name="connsiteX10" fmla="*/ 3001025 w 3664532"/>
                <a:gd name="connsiteY10" fmla="*/ 1074386 h 3063253"/>
                <a:gd name="connsiteX11" fmla="*/ 2477205 w 3664532"/>
                <a:gd name="connsiteY11" fmla="*/ 580474 h 3063253"/>
                <a:gd name="connsiteX12" fmla="*/ 1798691 w 3664532"/>
                <a:gd name="connsiteY12" fmla="*/ 315283 h 3063253"/>
                <a:gd name="connsiteX13" fmla="*/ 1753281 w 3664532"/>
                <a:gd name="connsiteY13" fmla="*/ 307175 h 3063253"/>
                <a:gd name="connsiteX14" fmla="*/ 1730532 w 3664532"/>
                <a:gd name="connsiteY14" fmla="*/ 303097 h 3063253"/>
                <a:gd name="connsiteX15" fmla="*/ 1707599 w 3664532"/>
                <a:gd name="connsiteY15" fmla="*/ 300231 h 3063253"/>
                <a:gd name="connsiteX16" fmla="*/ 1661716 w 3664532"/>
                <a:gd name="connsiteY16" fmla="*/ 294430 h 3063253"/>
                <a:gd name="connsiteX17" fmla="*/ 1615761 w 3664532"/>
                <a:gd name="connsiteY17" fmla="*/ 289448 h 3063253"/>
                <a:gd name="connsiteX18" fmla="*/ 1523276 w 3664532"/>
                <a:gd name="connsiteY18" fmla="*/ 282763 h 3063253"/>
                <a:gd name="connsiteX19" fmla="*/ 1430359 w 3664532"/>
                <a:gd name="connsiteY19" fmla="*/ 280699 h 3063253"/>
                <a:gd name="connsiteX20" fmla="*/ 1059060 w 3664532"/>
                <a:gd name="connsiteY20" fmla="*/ 318854 h 3063253"/>
                <a:gd name="connsiteX21" fmla="*/ 1012987 w 3664532"/>
                <a:gd name="connsiteY21" fmla="*/ 328075 h 3063253"/>
                <a:gd name="connsiteX22" fmla="*/ 968530 w 3664532"/>
                <a:gd name="connsiteY22" fmla="*/ 339260 h 3063253"/>
                <a:gd name="connsiteX23" fmla="*/ 924773 w 3664532"/>
                <a:gd name="connsiteY23" fmla="*/ 352511 h 3063253"/>
                <a:gd name="connsiteX24" fmla="*/ 881731 w 3664532"/>
                <a:gd name="connsiteY24" fmla="*/ 367896 h 3063253"/>
                <a:gd name="connsiteX25" fmla="*/ 839561 w 3664532"/>
                <a:gd name="connsiteY25" fmla="*/ 385444 h 3063253"/>
                <a:gd name="connsiteX26" fmla="*/ 798365 w 3664532"/>
                <a:gd name="connsiteY26" fmla="*/ 405276 h 3063253"/>
                <a:gd name="connsiteX27" fmla="*/ 758403 w 3664532"/>
                <a:gd name="connsiteY27" fmla="*/ 427539 h 3063253"/>
                <a:gd name="connsiteX28" fmla="*/ 719600 w 3664532"/>
                <a:gd name="connsiteY28" fmla="*/ 451961 h 3063253"/>
                <a:gd name="connsiteX29" fmla="*/ 577562 w 3664532"/>
                <a:gd name="connsiteY29" fmla="*/ 569522 h 3063253"/>
                <a:gd name="connsiteX30" fmla="*/ 456753 w 3664532"/>
                <a:gd name="connsiteY30" fmla="*/ 712062 h 3063253"/>
                <a:gd name="connsiteX31" fmla="*/ 353265 w 3664532"/>
                <a:gd name="connsiteY31" fmla="*/ 870162 h 3063253"/>
                <a:gd name="connsiteX32" fmla="*/ 305715 w 3664532"/>
                <a:gd name="connsiteY32" fmla="*/ 952522 h 3063253"/>
                <a:gd name="connsiteX33" fmla="*/ 260078 w 3664532"/>
                <a:gd name="connsiteY33" fmla="*/ 1036331 h 3063253"/>
                <a:gd name="connsiteX34" fmla="*/ 170320 w 3664532"/>
                <a:gd name="connsiteY34" fmla="*/ 1205796 h 3063253"/>
                <a:gd name="connsiteX35" fmla="*/ 124857 w 3664532"/>
                <a:gd name="connsiteY35" fmla="*/ 1290794 h 3063253"/>
                <a:gd name="connsiteX36" fmla="*/ 77228 w 3664532"/>
                <a:gd name="connsiteY36" fmla="*/ 1375573 h 3063253"/>
                <a:gd name="connsiteX37" fmla="*/ 23967 w 3664532"/>
                <a:gd name="connsiteY37" fmla="*/ 1458613 h 3063253"/>
                <a:gd name="connsiteX38" fmla="*/ 0 w 3664532"/>
                <a:gd name="connsiteY38" fmla="*/ 1490102 h 3063253"/>
                <a:gd name="connsiteX39" fmla="*/ 0 w 3664532"/>
                <a:gd name="connsiteY39" fmla="*/ 600302 h 3063253"/>
                <a:gd name="connsiteX40" fmla="*/ 7155 w 3664532"/>
                <a:gd name="connsiteY40" fmla="*/ 592928 h 3063253"/>
                <a:gd name="connsiteX41" fmla="*/ 940651 w 3664532"/>
                <a:gd name="connsiteY41" fmla="*/ 75740 h 3063253"/>
                <a:gd name="connsiteX42" fmla="*/ 1589544 w 3664532"/>
                <a:gd name="connsiteY42" fmla="*/ 1348 h 30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64532" h="3063253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233C94-82DF-5A06-B66C-345C63B0E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37029"/>
            <a:ext cx="433346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Funzionalità</a:t>
            </a:r>
            <a:endParaRPr lang="it-IT" sz="1800" dirty="0">
              <a:solidFill>
                <a:schemeClr val="tx2"/>
              </a:solidFill>
            </a:endParaRPr>
          </a:p>
          <a:p>
            <a:r>
              <a:rPr lang="it-IT" sz="1800" dirty="0">
                <a:solidFill>
                  <a:schemeClr val="tx2"/>
                </a:solidFill>
              </a:rPr>
              <a:t>Controllo della casa</a:t>
            </a:r>
          </a:p>
          <a:p>
            <a:r>
              <a:rPr lang="it-IT" sz="1800" dirty="0">
                <a:solidFill>
                  <a:schemeClr val="tx2"/>
                </a:solidFill>
              </a:rPr>
              <a:t>Sicurezza</a:t>
            </a:r>
          </a:p>
          <a:p>
            <a:endParaRPr lang="it-IT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3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CF4327-4704-5F05-36C9-566CD6CF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Riferimenti</a:t>
            </a:r>
            <a:br>
              <a:rPr lang="it-IT"/>
            </a:b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ABD3C4E5-7014-BE1A-1212-7C779C44B5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9882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42D19F1EB59F4FB3E699CF8BF8BED9" ma:contentTypeVersion="12" ma:contentTypeDescription="Create a new document." ma:contentTypeScope="" ma:versionID="edf891594fd3009ad8d71f40139a393d">
  <xsd:schema xmlns:xsd="http://www.w3.org/2001/XMLSchema" xmlns:xs="http://www.w3.org/2001/XMLSchema" xmlns:p="http://schemas.microsoft.com/office/2006/metadata/properties" xmlns:ns3="67735be1-ef6f-4134-b9d4-cc835877a8f4" xmlns:ns4="6d49d3f8-cb7a-41f9-9b5e-330b6c4d1e74" targetNamespace="http://schemas.microsoft.com/office/2006/metadata/properties" ma:root="true" ma:fieldsID="096196467715bfaf70515c75bf034856" ns3:_="" ns4:_="">
    <xsd:import namespace="67735be1-ef6f-4134-b9d4-cc835877a8f4"/>
    <xsd:import namespace="6d49d3f8-cb7a-41f9-9b5e-330b6c4d1e7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35be1-ef6f-4134-b9d4-cc835877a8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49d3f8-cb7a-41f9-9b5e-330b6c4d1e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4A730C-015A-4614-BB88-2A46503E44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1C22A4-3015-4367-8115-6F8BCD249E06}">
  <ds:schemaRefs>
    <ds:schemaRef ds:uri="http://purl.org/dc/dcmitype/"/>
    <ds:schemaRef ds:uri="http://purl.org/dc/elements/1.1/"/>
    <ds:schemaRef ds:uri="6d49d3f8-cb7a-41f9-9b5e-330b6c4d1e7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7735be1-ef6f-4134-b9d4-cc835877a8f4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A56B303-FC2F-4A96-86C4-477D4DF9DF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735be1-ef6f-4134-b9d4-cc835877a8f4"/>
    <ds:schemaRef ds:uri="6d49d3f8-cb7a-41f9-9b5e-330b6c4d1e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128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Times New Roman</vt:lpstr>
      <vt:lpstr>Tema di Office</vt:lpstr>
      <vt:lpstr>Android per diversi dispositivi</vt:lpstr>
      <vt:lpstr>Android Auto</vt:lpstr>
      <vt:lpstr>Android tv</vt:lpstr>
      <vt:lpstr>Wear os</vt:lpstr>
      <vt:lpstr>Android per IoT (Internet of Things)</vt:lpstr>
      <vt:lpstr>Riferimenti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per diversi dispositivi</dc:title>
  <dc:creator>Riccardo Fiorani - riccardo.fiorani2@studio.unibo.it</dc:creator>
  <cp:lastModifiedBy>Riccardo Fiorani - riccardo.fiorani2@studio.unibo.it</cp:lastModifiedBy>
  <cp:revision>4</cp:revision>
  <dcterms:created xsi:type="dcterms:W3CDTF">2023-06-05T16:11:16Z</dcterms:created>
  <dcterms:modified xsi:type="dcterms:W3CDTF">2023-06-07T21:37:24Z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0x010100BD42D19F1EB59F4FB3E699CF8BF8BED9</vt:lpwstr>
  </property>
</Properties>
</file>